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7" r:id="rId5"/>
    <p:sldId id="256" r:id="rId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2838" y="-3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bbaeaea3-b6f0-4041-b971-eb820e1a1ecc" providerId="ADAL" clId="{CABAA2DF-F0B8-4054-825F-653FF8851D82}"/>
    <pc:docChg chg="undo custSel addSld modSld sldOrd">
      <pc:chgData name="Mélanie Brunet" userId="bbaeaea3-b6f0-4041-b971-eb820e1a1ecc" providerId="ADAL" clId="{CABAA2DF-F0B8-4054-825F-653FF8851D82}" dt="2024-06-15T23:56:16.995" v="1245" actId="1076"/>
      <pc:docMkLst>
        <pc:docMk/>
      </pc:docMkLst>
      <pc:sldChg chg="addSp delSp modSp mod ord">
        <pc:chgData name="Mélanie Brunet" userId="bbaeaea3-b6f0-4041-b971-eb820e1a1ecc" providerId="ADAL" clId="{CABAA2DF-F0B8-4054-825F-653FF8851D82}" dt="2024-06-15T23:56:16.995" v="1245" actId="1076"/>
        <pc:sldMkLst>
          <pc:docMk/>
          <pc:sldMk cId="3596357133" sldId="256"/>
        </pc:sldMkLst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3" creationId="{96B48AE2-A881-929B-7AE5-D4F98F217FDF}"/>
          </ac:spMkLst>
        </pc:spChg>
        <pc:spChg chg="mod">
          <ac:chgData name="Mélanie Brunet" userId="bbaeaea3-b6f0-4041-b971-eb820e1a1ecc" providerId="ADAL" clId="{CABAA2DF-F0B8-4054-825F-653FF8851D82}" dt="2024-06-15T22:04:42.226" v="18" actId="207"/>
          <ac:spMkLst>
            <pc:docMk/>
            <pc:sldMk cId="3596357133" sldId="256"/>
            <ac:spMk id="4" creationId="{39EC9EC4-4ABD-D35B-42A7-477E7821DDFA}"/>
          </ac:spMkLst>
        </pc:spChg>
        <pc:spChg chg="add del mod">
          <ac:chgData name="Mélanie Brunet" userId="bbaeaea3-b6f0-4041-b971-eb820e1a1ecc" providerId="ADAL" clId="{CABAA2DF-F0B8-4054-825F-653FF8851D82}" dt="2024-06-15T23:56:08.850" v="1243" actId="478"/>
          <ac:spMkLst>
            <pc:docMk/>
            <pc:sldMk cId="3596357133" sldId="256"/>
            <ac:spMk id="5" creationId="{A0A457FE-39CD-E754-9BA2-CAF0B3CDBEE2}"/>
          </ac:spMkLst>
        </pc:spChg>
        <pc:spChg chg="add mod">
          <ac:chgData name="Mélanie Brunet" userId="bbaeaea3-b6f0-4041-b971-eb820e1a1ecc" providerId="ADAL" clId="{CABAA2DF-F0B8-4054-825F-653FF8851D82}" dt="2024-06-15T23:56:16.995" v="1245" actId="1076"/>
          <ac:spMkLst>
            <pc:docMk/>
            <pc:sldMk cId="3596357133" sldId="256"/>
            <ac:spMk id="7" creationId="{3A0752F0-9F8D-535B-ECB9-20DCFAEDF69F}"/>
          </ac:spMkLst>
        </pc:spChg>
        <pc:spChg chg="del">
          <ac:chgData name="Mélanie Brunet" userId="bbaeaea3-b6f0-4041-b971-eb820e1a1ecc" providerId="ADAL" clId="{CABAA2DF-F0B8-4054-825F-653FF8851D82}" dt="2024-06-15T22:04:21.348" v="13" actId="478"/>
          <ac:spMkLst>
            <pc:docMk/>
            <pc:sldMk cId="3596357133" sldId="256"/>
            <ac:spMk id="14" creationId="{41FD821F-A32B-4D2C-3821-C28708B476E6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17" creationId="{481F258C-1157-AC50-8FEF-4FAE59A87072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20" creationId="{FE82591E-98F8-A9B2-86DF-1D826248EAD1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24" creationId="{929609D9-7E78-2D03-2D0D-7313CA44E9C8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25" creationId="{7F41F204-6C29-6243-B6FF-796F571C4D73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27" creationId="{94656AD3-E4BA-2915-03A6-12CA8D5DF5D4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30" creationId="{035058CA-CA2B-0846-1E13-0060BA203DE5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31" creationId="{0E560119-AF04-FE5D-BF3E-39DA10D98727}"/>
          </ac:spMkLst>
        </pc:spChg>
        <pc:spChg chg="del">
          <ac:chgData name="Mélanie Brunet" userId="bbaeaea3-b6f0-4041-b971-eb820e1a1ecc" providerId="ADAL" clId="{CABAA2DF-F0B8-4054-825F-653FF8851D82}" dt="2024-06-15T22:04:10.938" v="9" actId="478"/>
          <ac:spMkLst>
            <pc:docMk/>
            <pc:sldMk cId="3596357133" sldId="256"/>
            <ac:spMk id="33" creationId="{AA9545E1-14A6-50A0-D481-9F176B2A94CA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34" creationId="{1FA972FD-3A6D-EB29-4D03-3D278EA2496F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35" creationId="{0F5AC323-7EF2-F750-4836-2CB3CC0B0D5A}"/>
          </ac:spMkLst>
        </pc:spChg>
        <pc:spChg chg="del">
          <ac:chgData name="Mélanie Brunet" userId="bbaeaea3-b6f0-4041-b971-eb820e1a1ecc" providerId="ADAL" clId="{CABAA2DF-F0B8-4054-825F-653FF8851D82}" dt="2024-06-15T22:04:24.774" v="14" actId="478"/>
          <ac:spMkLst>
            <pc:docMk/>
            <pc:sldMk cId="3596357133" sldId="256"/>
            <ac:spMk id="36" creationId="{083376F9-6B0A-5570-0BE0-C212AB2C4D3B}"/>
          </ac:spMkLst>
        </pc:spChg>
        <pc:spChg chg="del">
          <ac:chgData name="Mélanie Brunet" userId="bbaeaea3-b6f0-4041-b971-eb820e1a1ecc" providerId="ADAL" clId="{CABAA2DF-F0B8-4054-825F-653FF8851D82}" dt="2024-06-15T22:04:27.011" v="15" actId="478"/>
          <ac:spMkLst>
            <pc:docMk/>
            <pc:sldMk cId="3596357133" sldId="256"/>
            <ac:spMk id="38" creationId="{8F8F778E-8EA1-0C16-8B6A-3A336C3DB58B}"/>
          </ac:spMkLst>
        </pc:spChg>
        <pc:spChg chg="mod">
          <ac:chgData name="Mélanie Brunet" userId="bbaeaea3-b6f0-4041-b971-eb820e1a1ecc" providerId="ADAL" clId="{CABAA2DF-F0B8-4054-825F-653FF8851D82}" dt="2024-06-15T22:21:09.752" v="741" actId="403"/>
          <ac:spMkLst>
            <pc:docMk/>
            <pc:sldMk cId="3596357133" sldId="256"/>
            <ac:spMk id="39" creationId="{17505463-7977-A5AE-BDCB-EDF381F2C44D}"/>
          </ac:spMkLst>
        </pc:spChg>
        <pc:spChg chg="mod">
          <ac:chgData name="Mélanie Brunet" userId="bbaeaea3-b6f0-4041-b971-eb820e1a1ecc" providerId="ADAL" clId="{CABAA2DF-F0B8-4054-825F-653FF8851D82}" dt="2024-06-15T22:21:09.752" v="741" actId="403"/>
          <ac:spMkLst>
            <pc:docMk/>
            <pc:sldMk cId="3596357133" sldId="256"/>
            <ac:spMk id="40" creationId="{0FBDC9BD-9107-C063-8848-D446AAE89802}"/>
          </ac:spMkLst>
        </pc:spChg>
        <pc:spChg chg="mod">
          <ac:chgData name="Mélanie Brunet" userId="bbaeaea3-b6f0-4041-b971-eb820e1a1ecc" providerId="ADAL" clId="{CABAA2DF-F0B8-4054-825F-653FF8851D82}" dt="2024-06-15T22:22:23.964" v="764" actId="20577"/>
          <ac:spMkLst>
            <pc:docMk/>
            <pc:sldMk cId="3596357133" sldId="256"/>
            <ac:spMk id="42" creationId="{DC650BB9-C37F-3A59-031E-6E5F63F71580}"/>
          </ac:spMkLst>
        </pc:spChg>
        <pc:spChg chg="mod">
          <ac:chgData name="Mélanie Brunet" userId="bbaeaea3-b6f0-4041-b971-eb820e1a1ecc" providerId="ADAL" clId="{CABAA2DF-F0B8-4054-825F-653FF8851D82}" dt="2024-06-15T22:22:32.475" v="787" actId="403"/>
          <ac:spMkLst>
            <pc:docMk/>
            <pc:sldMk cId="3596357133" sldId="256"/>
            <ac:spMk id="51" creationId="{7A076393-B501-4179-1529-D515F1B29440}"/>
          </ac:spMkLst>
        </pc:spChg>
        <pc:spChg chg="mod">
          <ac:chgData name="Mélanie Brunet" userId="bbaeaea3-b6f0-4041-b971-eb820e1a1ecc" providerId="ADAL" clId="{CABAA2DF-F0B8-4054-825F-653FF8851D82}" dt="2024-06-15T22:22:32.475" v="787" actId="403"/>
          <ac:spMkLst>
            <pc:docMk/>
            <pc:sldMk cId="3596357133" sldId="256"/>
            <ac:spMk id="52" creationId="{9C605F59-6626-E8BD-3F9F-53F2E4176A08}"/>
          </ac:spMkLst>
        </pc:spChg>
        <pc:spChg chg="mod">
          <ac:chgData name="Mélanie Brunet" userId="bbaeaea3-b6f0-4041-b971-eb820e1a1ecc" providerId="ADAL" clId="{CABAA2DF-F0B8-4054-825F-653FF8851D82}" dt="2024-06-15T22:23:24.119" v="822" actId="1035"/>
          <ac:spMkLst>
            <pc:docMk/>
            <pc:sldMk cId="3596357133" sldId="256"/>
            <ac:spMk id="54" creationId="{432AF036-D871-5F6D-51AE-EA6B8F22BD91}"/>
          </ac:spMkLst>
        </pc:spChg>
        <pc:spChg chg="mod">
          <ac:chgData name="Mélanie Brunet" userId="bbaeaea3-b6f0-4041-b971-eb820e1a1ecc" providerId="ADAL" clId="{CABAA2DF-F0B8-4054-825F-653FF8851D82}" dt="2024-06-15T22:23:47.380" v="855" actId="403"/>
          <ac:spMkLst>
            <pc:docMk/>
            <pc:sldMk cId="3596357133" sldId="256"/>
            <ac:spMk id="55" creationId="{8FB67830-FDDE-64B2-0E4F-D5E52FF2CC0A}"/>
          </ac:spMkLst>
        </pc:spChg>
        <pc:spChg chg="mod">
          <ac:chgData name="Mélanie Brunet" userId="bbaeaea3-b6f0-4041-b971-eb820e1a1ecc" providerId="ADAL" clId="{CABAA2DF-F0B8-4054-825F-653FF8851D82}" dt="2024-06-15T22:23:47.380" v="855" actId="403"/>
          <ac:spMkLst>
            <pc:docMk/>
            <pc:sldMk cId="3596357133" sldId="256"/>
            <ac:spMk id="56" creationId="{ED5AFA30-23D1-E5DE-2524-00B609BEC424}"/>
          </ac:spMkLst>
        </pc:spChg>
        <pc:spChg chg="mod">
          <ac:chgData name="Mélanie Brunet" userId="bbaeaea3-b6f0-4041-b971-eb820e1a1ecc" providerId="ADAL" clId="{CABAA2DF-F0B8-4054-825F-653FF8851D82}" dt="2024-06-15T22:24:51.898" v="912" actId="20577"/>
          <ac:spMkLst>
            <pc:docMk/>
            <pc:sldMk cId="3596357133" sldId="256"/>
            <ac:spMk id="58" creationId="{B91320FB-8FF6-B64A-114C-D2968D4770D8}"/>
          </ac:spMkLst>
        </pc:spChg>
        <pc:spChg chg="mod">
          <ac:chgData name="Mélanie Brunet" userId="bbaeaea3-b6f0-4041-b971-eb820e1a1ecc" providerId="ADAL" clId="{CABAA2DF-F0B8-4054-825F-653FF8851D82}" dt="2024-06-15T22:25:11.267" v="946" actId="403"/>
          <ac:spMkLst>
            <pc:docMk/>
            <pc:sldMk cId="3596357133" sldId="256"/>
            <ac:spMk id="59" creationId="{165C64BF-7158-FE07-6486-48CDAE377218}"/>
          </ac:spMkLst>
        </pc:spChg>
        <pc:spChg chg="mod">
          <ac:chgData name="Mélanie Brunet" userId="bbaeaea3-b6f0-4041-b971-eb820e1a1ecc" providerId="ADAL" clId="{CABAA2DF-F0B8-4054-825F-653FF8851D82}" dt="2024-06-15T22:25:11.267" v="946" actId="403"/>
          <ac:spMkLst>
            <pc:docMk/>
            <pc:sldMk cId="3596357133" sldId="256"/>
            <ac:spMk id="60" creationId="{57020775-E009-22EE-72A6-2D6139581626}"/>
          </ac:spMkLst>
        </pc:spChg>
        <pc:spChg chg="mod">
          <ac:chgData name="Mélanie Brunet" userId="bbaeaea3-b6f0-4041-b971-eb820e1a1ecc" providerId="ADAL" clId="{CABAA2DF-F0B8-4054-825F-653FF8851D82}" dt="2024-06-15T22:26:18.999" v="1143" actId="1035"/>
          <ac:spMkLst>
            <pc:docMk/>
            <pc:sldMk cId="3596357133" sldId="256"/>
            <ac:spMk id="62" creationId="{1D26DC52-172F-1388-DE26-0C3D8E1ACA01}"/>
          </ac:spMkLst>
        </pc:spChg>
        <pc:spChg chg="mod">
          <ac:chgData name="Mélanie Brunet" userId="bbaeaea3-b6f0-4041-b971-eb820e1a1ecc" providerId="ADAL" clId="{CABAA2DF-F0B8-4054-825F-653FF8851D82}" dt="2024-06-15T22:26:52.048" v="1179" actId="1038"/>
          <ac:spMkLst>
            <pc:docMk/>
            <pc:sldMk cId="3596357133" sldId="256"/>
            <ac:spMk id="63" creationId="{79048BF3-80B0-C7A0-2369-05BDEE57C788}"/>
          </ac:spMkLst>
        </pc:spChg>
        <pc:spChg chg="mod">
          <ac:chgData name="Mélanie Brunet" userId="bbaeaea3-b6f0-4041-b971-eb820e1a1ecc" providerId="ADAL" clId="{CABAA2DF-F0B8-4054-825F-653FF8851D82}" dt="2024-06-15T22:26:52.048" v="1179" actId="1038"/>
          <ac:spMkLst>
            <pc:docMk/>
            <pc:sldMk cId="3596357133" sldId="256"/>
            <ac:spMk id="1024" creationId="{A42E4DFA-D618-9726-2E2A-40C99F125FAB}"/>
          </ac:spMkLst>
        </pc:spChg>
        <pc:spChg chg="mod">
          <ac:chgData name="Mélanie Brunet" userId="bbaeaea3-b6f0-4041-b971-eb820e1a1ecc" providerId="ADAL" clId="{CABAA2DF-F0B8-4054-825F-653FF8851D82}" dt="2024-06-15T22:27:34.288" v="1198" actId="14100"/>
          <ac:spMkLst>
            <pc:docMk/>
            <pc:sldMk cId="3596357133" sldId="256"/>
            <ac:spMk id="1027" creationId="{0ED9B5EB-A005-AA7F-84B5-DE4502D120D7}"/>
          </ac:spMkLst>
        </pc:spChg>
        <pc:spChg chg="mod">
          <ac:chgData name="Mélanie Brunet" userId="bbaeaea3-b6f0-4041-b971-eb820e1a1ecc" providerId="ADAL" clId="{CABAA2DF-F0B8-4054-825F-653FF8851D82}" dt="2024-06-15T22:28:43.416" v="1239" actId="14100"/>
          <ac:spMkLst>
            <pc:docMk/>
            <pc:sldMk cId="3596357133" sldId="256"/>
            <ac:spMk id="1030" creationId="{EFD92903-3B46-FF2E-FF00-115394B4BC0A}"/>
          </ac:spMkLst>
        </pc:spChg>
        <pc:picChg chg="add del mod">
          <ac:chgData name="Mélanie Brunet" userId="bbaeaea3-b6f0-4041-b971-eb820e1a1ecc" providerId="ADAL" clId="{CABAA2DF-F0B8-4054-825F-653FF8851D82}" dt="2024-06-15T23:56:08.850" v="1243" actId="478"/>
          <ac:picMkLst>
            <pc:docMk/>
            <pc:sldMk cId="3596357133" sldId="256"/>
            <ac:picMk id="2" creationId="{829B1FFA-6444-ED75-CF43-EA049A1E174A}"/>
          </ac:picMkLst>
        </pc:picChg>
        <pc:picChg chg="add mod">
          <ac:chgData name="Mélanie Brunet" userId="bbaeaea3-b6f0-4041-b971-eb820e1a1ecc" providerId="ADAL" clId="{CABAA2DF-F0B8-4054-825F-653FF8851D82}" dt="2024-06-15T23:56:16.995" v="1245" actId="1076"/>
          <ac:picMkLst>
            <pc:docMk/>
            <pc:sldMk cId="3596357133" sldId="256"/>
            <ac:picMk id="3" creationId="{08363CB9-3D80-B1F5-463A-C3F3B911DC88}"/>
          </ac:picMkLst>
        </pc:picChg>
        <pc:picChg chg="add del mod">
          <ac:chgData name="Mélanie Brunet" userId="bbaeaea3-b6f0-4041-b971-eb820e1a1ecc" providerId="ADAL" clId="{CABAA2DF-F0B8-4054-825F-653FF8851D82}" dt="2024-06-15T23:56:08.850" v="1243" actId="478"/>
          <ac:picMkLst>
            <pc:docMk/>
            <pc:sldMk cId="3596357133" sldId="256"/>
            <ac:picMk id="6" creationId="{102CC07A-EEB7-8545-C295-DF3C7E21083B}"/>
          </ac:picMkLst>
        </pc:picChg>
        <pc:picChg chg="add mod">
          <ac:chgData name="Mélanie Brunet" userId="bbaeaea3-b6f0-4041-b971-eb820e1a1ecc" providerId="ADAL" clId="{CABAA2DF-F0B8-4054-825F-653FF8851D82}" dt="2024-06-15T23:56:16.995" v="1245" actId="1076"/>
          <ac:picMkLst>
            <pc:docMk/>
            <pc:sldMk cId="3596357133" sldId="256"/>
            <ac:picMk id="8" creationId="{8BD7450F-A888-1B29-F79D-EAF257054286}"/>
          </ac:picMkLst>
        </pc:picChg>
        <pc:picChg chg="add mod">
          <ac:chgData name="Mélanie Brunet" userId="bbaeaea3-b6f0-4041-b971-eb820e1a1ecc" providerId="ADAL" clId="{CABAA2DF-F0B8-4054-825F-653FF8851D82}" dt="2024-06-15T23:56:16.995" v="1245" actId="1076"/>
          <ac:picMkLst>
            <pc:docMk/>
            <pc:sldMk cId="3596357133" sldId="256"/>
            <ac:picMk id="9" creationId="{DD4E3D9B-58BC-A697-ED84-CEA4D653C67E}"/>
          </ac:picMkLst>
        </pc:picChg>
        <pc:picChg chg="del">
          <ac:chgData name="Mélanie Brunet" userId="bbaeaea3-b6f0-4041-b971-eb820e1a1ecc" providerId="ADAL" clId="{CABAA2DF-F0B8-4054-825F-653FF8851D82}" dt="2024-06-15T22:04:04.211" v="8" actId="478"/>
          <ac:picMkLst>
            <pc:docMk/>
            <pc:sldMk cId="3596357133" sldId="256"/>
            <ac:picMk id="1026" creationId="{27E3E020-5B17-6845-AFC5-7E2DF1C4F47C}"/>
          </ac:picMkLst>
        </pc:picChg>
        <pc:picChg chg="del">
          <ac:chgData name="Mélanie Brunet" userId="bbaeaea3-b6f0-4041-b971-eb820e1a1ecc" providerId="ADAL" clId="{CABAA2DF-F0B8-4054-825F-653FF8851D82}" dt="2024-06-15T22:04:10.938" v="9" actId="478"/>
          <ac:picMkLst>
            <pc:docMk/>
            <pc:sldMk cId="3596357133" sldId="256"/>
            <ac:picMk id="1028" creationId="{BCBA86FF-4C84-C820-8C93-B4A5846E48F2}"/>
          </ac:picMkLst>
        </pc:picChg>
      </pc:sldChg>
      <pc:sldChg chg="addSp delSp modSp add mod">
        <pc:chgData name="Mélanie Brunet" userId="bbaeaea3-b6f0-4041-b971-eb820e1a1ecc" providerId="ADAL" clId="{CABAA2DF-F0B8-4054-825F-653FF8851D82}" dt="2024-06-15T23:56:05.057" v="1242" actId="1076"/>
        <pc:sldMkLst>
          <pc:docMk/>
          <pc:sldMk cId="3745016423" sldId="257"/>
        </pc:sldMkLst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" creationId="{96B48AE2-A881-929B-7AE5-D4F98F217FDF}"/>
          </ac:spMkLst>
        </pc:spChg>
        <pc:spChg chg="mod">
          <ac:chgData name="Mélanie Brunet" userId="bbaeaea3-b6f0-4041-b971-eb820e1a1ecc" providerId="ADAL" clId="{CABAA2DF-F0B8-4054-825F-653FF8851D82}" dt="2024-06-15T22:03:05.107" v="2" actId="207"/>
          <ac:spMkLst>
            <pc:docMk/>
            <pc:sldMk cId="3745016423" sldId="257"/>
            <ac:spMk id="4" creationId="{39EC9EC4-4ABD-D35B-42A7-477E7821DDFA}"/>
          </ac:spMkLst>
        </pc:spChg>
        <pc:spChg chg="add del mod">
          <ac:chgData name="Mélanie Brunet" userId="bbaeaea3-b6f0-4041-b971-eb820e1a1ecc" providerId="ADAL" clId="{CABAA2DF-F0B8-4054-825F-653FF8851D82}" dt="2024-06-15T23:56:00.102" v="1240" actId="478"/>
          <ac:spMkLst>
            <pc:docMk/>
            <pc:sldMk cId="3745016423" sldId="257"/>
            <ac:spMk id="5" creationId="{B03A258C-4971-2801-DF94-05E14DE4AD14}"/>
          </ac:spMkLst>
        </pc:spChg>
        <pc:spChg chg="add mod">
          <ac:chgData name="Mélanie Brunet" userId="bbaeaea3-b6f0-4041-b971-eb820e1a1ecc" providerId="ADAL" clId="{CABAA2DF-F0B8-4054-825F-653FF8851D82}" dt="2024-06-15T22:09:12.718" v="136" actId="14100"/>
          <ac:spMkLst>
            <pc:docMk/>
            <pc:sldMk cId="3745016423" sldId="257"/>
            <ac:spMk id="8" creationId="{2F4EF6EF-E466-73C4-3953-ADE407EA2534}"/>
          </ac:spMkLst>
        </pc:spChg>
        <pc:spChg chg="add mod">
          <ac:chgData name="Mélanie Brunet" userId="bbaeaea3-b6f0-4041-b971-eb820e1a1ecc" providerId="ADAL" clId="{CABAA2DF-F0B8-4054-825F-653FF8851D82}" dt="2024-06-15T23:56:05.057" v="1242" actId="1076"/>
          <ac:spMkLst>
            <pc:docMk/>
            <pc:sldMk cId="3745016423" sldId="257"/>
            <ac:spMk id="9" creationId="{3A0752F0-9F8D-535B-ECB9-20DCFAEDF69F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14" creationId="{41FD821F-A32B-4D2C-3821-C28708B476E6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17" creationId="{481F258C-1157-AC50-8FEF-4FAE59A87072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20" creationId="{FE82591E-98F8-A9B2-86DF-1D826248EAD1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24" creationId="{929609D9-7E78-2D03-2D0D-7313CA44E9C8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25" creationId="{7F41F204-6C29-6243-B6FF-796F571C4D73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27" creationId="{94656AD3-E4BA-2915-03A6-12CA8D5DF5D4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0" creationId="{035058CA-CA2B-0846-1E13-0060BA203DE5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1" creationId="{0E560119-AF04-FE5D-BF3E-39DA10D98727}"/>
          </ac:spMkLst>
        </pc:spChg>
        <pc:spChg chg="del">
          <ac:chgData name="Mélanie Brunet" userId="bbaeaea3-b6f0-4041-b971-eb820e1a1ecc" providerId="ADAL" clId="{CABAA2DF-F0B8-4054-825F-653FF8851D82}" dt="2024-06-15T22:03:57.862" v="6" actId="478"/>
          <ac:spMkLst>
            <pc:docMk/>
            <pc:sldMk cId="3745016423" sldId="257"/>
            <ac:spMk id="33" creationId="{AA9545E1-14A6-50A0-D481-9F176B2A94CA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4" creationId="{1FA972FD-3A6D-EB29-4D03-3D278EA2496F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5" creationId="{0F5AC323-7EF2-F750-4836-2CB3CC0B0D5A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6" creationId="{083376F9-6B0A-5570-0BE0-C212AB2C4D3B}"/>
          </ac:spMkLst>
        </pc:spChg>
        <pc:spChg chg="mod">
          <ac:chgData name="Mélanie Brunet" userId="bbaeaea3-b6f0-4041-b971-eb820e1a1ecc" providerId="ADAL" clId="{CABAA2DF-F0B8-4054-825F-653FF8851D82}" dt="2024-06-15T22:20:19.884" v="620" actId="1036"/>
          <ac:spMkLst>
            <pc:docMk/>
            <pc:sldMk cId="3745016423" sldId="257"/>
            <ac:spMk id="38" creationId="{8F8F778E-8EA1-0C16-8B6A-3A336C3DB58B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39" creationId="{17505463-7977-A5AE-BDCB-EDF381F2C44D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40" creationId="{0FBDC9BD-9107-C063-8848-D446AAE89802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42" creationId="{DC650BB9-C37F-3A59-031E-6E5F63F71580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1" creationId="{7A076393-B501-4179-1529-D515F1B29440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2" creationId="{9C605F59-6626-E8BD-3F9F-53F2E4176A08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4" creationId="{432AF036-D871-5F6D-51AE-EA6B8F22BD91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5" creationId="{8FB67830-FDDE-64B2-0E4F-D5E52FF2CC0A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6" creationId="{ED5AFA30-23D1-E5DE-2524-00B609BEC424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8" creationId="{B91320FB-8FF6-B64A-114C-D2968D4770D8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59" creationId="{165C64BF-7158-FE07-6486-48CDAE377218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60" creationId="{57020775-E009-22EE-72A6-2D6139581626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62" creationId="{1D26DC52-172F-1388-DE26-0C3D8E1ACA01}"/>
          </ac:spMkLst>
        </pc:spChg>
        <pc:spChg chg="del">
          <ac:chgData name="Mélanie Brunet" userId="bbaeaea3-b6f0-4041-b971-eb820e1a1ecc" providerId="ADAL" clId="{CABAA2DF-F0B8-4054-825F-653FF8851D82}" dt="2024-06-15T22:03:27.663" v="5" actId="478"/>
          <ac:spMkLst>
            <pc:docMk/>
            <pc:sldMk cId="3745016423" sldId="257"/>
            <ac:spMk id="63" creationId="{79048BF3-80B0-C7A0-2369-05BDEE57C788}"/>
          </ac:spMkLst>
        </pc:spChg>
        <pc:spChg chg="del">
          <ac:chgData name="Mélanie Brunet" userId="bbaeaea3-b6f0-4041-b971-eb820e1a1ecc" providerId="ADAL" clId="{CABAA2DF-F0B8-4054-825F-653FF8851D82}" dt="2024-06-15T22:13:32.617" v="240" actId="478"/>
          <ac:spMkLst>
            <pc:docMk/>
            <pc:sldMk cId="3745016423" sldId="257"/>
            <ac:spMk id="1024" creationId="{A42E4DFA-D618-9726-2E2A-40C99F125FAB}"/>
          </ac:spMkLst>
        </pc:spChg>
        <pc:spChg chg="del">
          <ac:chgData name="Mélanie Brunet" userId="bbaeaea3-b6f0-4041-b971-eb820e1a1ecc" providerId="ADAL" clId="{CABAA2DF-F0B8-4054-825F-653FF8851D82}" dt="2024-06-15T22:03:24.381" v="4" actId="478"/>
          <ac:spMkLst>
            <pc:docMk/>
            <pc:sldMk cId="3745016423" sldId="257"/>
            <ac:spMk id="1027" creationId="{0ED9B5EB-A005-AA7F-84B5-DE4502D120D7}"/>
          </ac:spMkLst>
        </pc:spChg>
        <pc:spChg chg="del">
          <ac:chgData name="Mélanie Brunet" userId="bbaeaea3-b6f0-4041-b971-eb820e1a1ecc" providerId="ADAL" clId="{CABAA2DF-F0B8-4054-825F-653FF8851D82}" dt="2024-06-15T22:03:21.927" v="3" actId="478"/>
          <ac:spMkLst>
            <pc:docMk/>
            <pc:sldMk cId="3745016423" sldId="257"/>
            <ac:spMk id="1030" creationId="{EFD92903-3B46-FF2E-FF00-115394B4BC0A}"/>
          </ac:spMkLst>
        </pc:spChg>
        <pc:picChg chg="add del mod">
          <ac:chgData name="Mélanie Brunet" userId="bbaeaea3-b6f0-4041-b971-eb820e1a1ecc" providerId="ADAL" clId="{CABAA2DF-F0B8-4054-825F-653FF8851D82}" dt="2024-06-15T23:56:00.102" v="1240" actId="478"/>
          <ac:picMkLst>
            <pc:docMk/>
            <pc:sldMk cId="3745016423" sldId="257"/>
            <ac:picMk id="2" creationId="{B0295814-E79B-1193-8E5B-BA2850D88A07}"/>
          </ac:picMkLst>
        </pc:picChg>
        <pc:picChg chg="add del mod">
          <ac:chgData name="Mélanie Brunet" userId="bbaeaea3-b6f0-4041-b971-eb820e1a1ecc" providerId="ADAL" clId="{CABAA2DF-F0B8-4054-825F-653FF8851D82}" dt="2024-06-15T23:56:00.102" v="1240" actId="478"/>
          <ac:picMkLst>
            <pc:docMk/>
            <pc:sldMk cId="3745016423" sldId="257"/>
            <ac:picMk id="6" creationId="{9A161406-C21C-AC38-C093-AE0C01F5246D}"/>
          </ac:picMkLst>
        </pc:picChg>
        <pc:picChg chg="add mod">
          <ac:chgData name="Mélanie Brunet" userId="bbaeaea3-b6f0-4041-b971-eb820e1a1ecc" providerId="ADAL" clId="{CABAA2DF-F0B8-4054-825F-653FF8851D82}" dt="2024-06-15T23:56:05.057" v="1242" actId="1076"/>
          <ac:picMkLst>
            <pc:docMk/>
            <pc:sldMk cId="3745016423" sldId="257"/>
            <ac:picMk id="7" creationId="{08363CB9-3D80-B1F5-463A-C3F3B911DC88}"/>
          </ac:picMkLst>
        </pc:picChg>
        <pc:picChg chg="add mod">
          <ac:chgData name="Mélanie Brunet" userId="bbaeaea3-b6f0-4041-b971-eb820e1a1ecc" providerId="ADAL" clId="{CABAA2DF-F0B8-4054-825F-653FF8851D82}" dt="2024-06-15T22:20:30.013" v="623" actId="1076"/>
          <ac:picMkLst>
            <pc:docMk/>
            <pc:sldMk cId="3745016423" sldId="257"/>
            <ac:picMk id="10" creationId="{2638C4E3-5879-FEC3-19DD-32DAE33F80BC}"/>
          </ac:picMkLst>
        </pc:picChg>
        <pc:picChg chg="add mod">
          <ac:chgData name="Mélanie Brunet" userId="bbaeaea3-b6f0-4041-b971-eb820e1a1ecc" providerId="ADAL" clId="{CABAA2DF-F0B8-4054-825F-653FF8851D82}" dt="2024-06-15T23:56:05.057" v="1242" actId="1076"/>
          <ac:picMkLst>
            <pc:docMk/>
            <pc:sldMk cId="3745016423" sldId="257"/>
            <ac:picMk id="11" creationId="{8BD7450F-A888-1B29-F79D-EAF257054286}"/>
          </ac:picMkLst>
        </pc:picChg>
        <pc:picChg chg="add mod">
          <ac:chgData name="Mélanie Brunet" userId="bbaeaea3-b6f0-4041-b971-eb820e1a1ecc" providerId="ADAL" clId="{CABAA2DF-F0B8-4054-825F-653FF8851D82}" dt="2024-06-15T23:56:05.057" v="1242" actId="1076"/>
          <ac:picMkLst>
            <pc:docMk/>
            <pc:sldMk cId="3745016423" sldId="257"/>
            <ac:picMk id="12" creationId="{DD4E3D9B-58BC-A697-ED84-CEA4D653C67E}"/>
          </ac:picMkLst>
        </pc:picChg>
        <pc:picChg chg="del">
          <ac:chgData name="Mélanie Brunet" userId="bbaeaea3-b6f0-4041-b971-eb820e1a1ecc" providerId="ADAL" clId="{CABAA2DF-F0B8-4054-825F-653FF8851D82}" dt="2024-06-15T22:03:57.862" v="6" actId="478"/>
          <ac:picMkLst>
            <pc:docMk/>
            <pc:sldMk cId="3745016423" sldId="257"/>
            <ac:picMk id="1026" creationId="{27E3E020-5B17-6845-AFC5-7E2DF1C4F47C}"/>
          </ac:picMkLst>
        </pc:picChg>
        <pc:picChg chg="del">
          <ac:chgData name="Mélanie Brunet" userId="bbaeaea3-b6f0-4041-b971-eb820e1a1ecc" providerId="ADAL" clId="{CABAA2DF-F0B8-4054-825F-653FF8851D82}" dt="2024-06-15T22:03:57.862" v="6" actId="478"/>
          <ac:picMkLst>
            <pc:docMk/>
            <pc:sldMk cId="3745016423" sldId="257"/>
            <ac:picMk id="1028" creationId="{BCBA86FF-4C84-C820-8C93-B4A5846E48F2}"/>
          </ac:picMkLst>
        </pc:picChg>
      </pc:sldChg>
    </pc:docChg>
  </pc:docChgLst>
  <pc:docChgLst>
    <pc:chgData name="Mélanie Brunet" userId="bbaeaea3-b6f0-4041-b971-eb820e1a1ecc" providerId="ADAL" clId="{87FA75DB-092A-403A-B5F1-E8FF28C072A9}"/>
    <pc:docChg chg="undo custSel modSld">
      <pc:chgData name="Mélanie Brunet" userId="bbaeaea3-b6f0-4041-b971-eb820e1a1ecc" providerId="ADAL" clId="{87FA75DB-092A-403A-B5F1-E8FF28C072A9}" dt="2024-06-27T22:47:04.653" v="751" actId="20577"/>
      <pc:docMkLst>
        <pc:docMk/>
      </pc:docMkLst>
      <pc:sldChg chg="addSp delSp modSp mod">
        <pc:chgData name="Mélanie Brunet" userId="bbaeaea3-b6f0-4041-b971-eb820e1a1ecc" providerId="ADAL" clId="{87FA75DB-092A-403A-B5F1-E8FF28C072A9}" dt="2024-06-27T22:47:04.653" v="751" actId="20577"/>
        <pc:sldMkLst>
          <pc:docMk/>
          <pc:sldMk cId="3596357133" sldId="256"/>
        </pc:sldMkLst>
        <pc:spChg chg="mod">
          <ac:chgData name="Mélanie Brunet" userId="bbaeaea3-b6f0-4041-b971-eb820e1a1ecc" providerId="ADAL" clId="{87FA75DB-092A-403A-B5F1-E8FF28C072A9}" dt="2024-06-14T15:36:59.325" v="365" actId="403"/>
          <ac:spMkLst>
            <pc:docMk/>
            <pc:sldMk cId="3596357133" sldId="256"/>
            <ac:spMk id="3" creationId="{96B48AE2-A881-929B-7AE5-D4F98F217FDF}"/>
          </ac:spMkLst>
        </pc:spChg>
        <pc:spChg chg="mod">
          <ac:chgData name="Mélanie Brunet" userId="bbaeaea3-b6f0-4041-b971-eb820e1a1ecc" providerId="ADAL" clId="{87FA75DB-092A-403A-B5F1-E8FF28C072A9}" dt="2024-06-14T15:07:21.237" v="30" actId="20577"/>
          <ac:spMkLst>
            <pc:docMk/>
            <pc:sldMk cId="3596357133" sldId="256"/>
            <ac:spMk id="4" creationId="{39EC9EC4-4ABD-D35B-42A7-477E7821DDFA}"/>
          </ac:spMkLst>
        </pc:spChg>
        <pc:spChg chg="del">
          <ac:chgData name="Mélanie Brunet" userId="bbaeaea3-b6f0-4041-b971-eb820e1a1ecc" providerId="ADAL" clId="{87FA75DB-092A-403A-B5F1-E8FF28C072A9}" dt="2024-06-14T15:08:10.614" v="33" actId="478"/>
          <ac:spMkLst>
            <pc:docMk/>
            <pc:sldMk cId="3596357133" sldId="256"/>
            <ac:spMk id="5" creationId="{299B35BC-4A75-D9C3-00DE-A23731D70B81}"/>
          </ac:spMkLst>
        </pc:spChg>
        <pc:spChg chg="del">
          <ac:chgData name="Mélanie Brunet" userId="bbaeaea3-b6f0-4041-b971-eb820e1a1ecc" providerId="ADAL" clId="{87FA75DB-092A-403A-B5F1-E8FF28C072A9}" dt="2024-06-14T15:08:28.207" v="38" actId="478"/>
          <ac:spMkLst>
            <pc:docMk/>
            <pc:sldMk cId="3596357133" sldId="256"/>
            <ac:spMk id="7" creationId="{09979EC3-1B72-5966-E975-A49FFF36B932}"/>
          </ac:spMkLst>
        </pc:spChg>
        <pc:spChg chg="add del mod">
          <ac:chgData name="Mélanie Brunet" userId="bbaeaea3-b6f0-4041-b971-eb820e1a1ecc" providerId="ADAL" clId="{87FA75DB-092A-403A-B5F1-E8FF28C072A9}" dt="2024-06-14T15:18:15.983" v="64" actId="478"/>
          <ac:spMkLst>
            <pc:docMk/>
            <pc:sldMk cId="3596357133" sldId="256"/>
            <ac:spMk id="12" creationId="{A93A2DDD-0714-125F-D672-9EC8A02A807E}"/>
          </ac:spMkLst>
        </pc:spChg>
        <pc:spChg chg="add mod">
          <ac:chgData name="Mélanie Brunet" userId="bbaeaea3-b6f0-4041-b971-eb820e1a1ecc" providerId="ADAL" clId="{87FA75DB-092A-403A-B5F1-E8FF28C072A9}" dt="2024-06-14T15:38:17.376" v="509" actId="14100"/>
          <ac:spMkLst>
            <pc:docMk/>
            <pc:sldMk cId="3596357133" sldId="256"/>
            <ac:spMk id="14" creationId="{41FD821F-A32B-4D2C-3821-C28708B476E6}"/>
          </ac:spMkLst>
        </pc:spChg>
        <pc:spChg chg="add del">
          <ac:chgData name="Mélanie Brunet" userId="bbaeaea3-b6f0-4041-b971-eb820e1a1ecc" providerId="ADAL" clId="{87FA75DB-092A-403A-B5F1-E8FF28C072A9}" dt="2024-06-14T15:20:18.222" v="78" actId="478"/>
          <ac:spMkLst>
            <pc:docMk/>
            <pc:sldMk cId="3596357133" sldId="256"/>
            <ac:spMk id="16" creationId="{7FB34751-3F04-2201-123E-9563C20F31C4}"/>
          </ac:spMkLst>
        </pc:spChg>
        <pc:spChg chg="add mod">
          <ac:chgData name="Mélanie Brunet" userId="bbaeaea3-b6f0-4041-b971-eb820e1a1ecc" providerId="ADAL" clId="{87FA75DB-092A-403A-B5F1-E8FF28C072A9}" dt="2024-06-14T15:36:59.325" v="365" actId="403"/>
          <ac:spMkLst>
            <pc:docMk/>
            <pc:sldMk cId="3596357133" sldId="256"/>
            <ac:spMk id="17" creationId="{481F258C-1157-AC50-8FEF-4FAE59A87072}"/>
          </ac:spMkLst>
        </pc:spChg>
        <pc:spChg chg="add mod">
          <ac:chgData name="Mélanie Brunet" userId="bbaeaea3-b6f0-4041-b971-eb820e1a1ecc" providerId="ADAL" clId="{87FA75DB-092A-403A-B5F1-E8FF28C072A9}" dt="2024-06-14T15:39:24.969" v="548" actId="1076"/>
          <ac:spMkLst>
            <pc:docMk/>
            <pc:sldMk cId="3596357133" sldId="256"/>
            <ac:spMk id="20" creationId="{FE82591E-98F8-A9B2-86DF-1D826248EAD1}"/>
          </ac:spMkLst>
        </pc:spChg>
        <pc:spChg chg="del">
          <ac:chgData name="Mélanie Brunet" userId="bbaeaea3-b6f0-4041-b971-eb820e1a1ecc" providerId="ADAL" clId="{87FA75DB-092A-403A-B5F1-E8FF28C072A9}" dt="2024-06-14T15:08:06.763" v="31" actId="478"/>
          <ac:spMkLst>
            <pc:docMk/>
            <pc:sldMk cId="3596357133" sldId="256"/>
            <ac:spMk id="21" creationId="{481F258C-1157-AC50-8FEF-4FAE59A87072}"/>
          </ac:spMkLst>
        </pc:spChg>
        <pc:spChg chg="del">
          <ac:chgData name="Mélanie Brunet" userId="bbaeaea3-b6f0-4041-b971-eb820e1a1ecc" providerId="ADAL" clId="{87FA75DB-092A-403A-B5F1-E8FF28C072A9}" dt="2024-06-14T15:08:07.937" v="32" actId="478"/>
          <ac:spMkLst>
            <pc:docMk/>
            <pc:sldMk cId="3596357133" sldId="256"/>
            <ac:spMk id="22" creationId="{0D3B169B-05AA-D0BD-A6FB-87036CEAC692}"/>
          </ac:spMkLst>
        </pc:spChg>
        <pc:spChg chg="del">
          <ac:chgData name="Mélanie Brunet" userId="bbaeaea3-b6f0-4041-b971-eb820e1a1ecc" providerId="ADAL" clId="{87FA75DB-092A-403A-B5F1-E8FF28C072A9}" dt="2024-06-14T15:08:14.125" v="35" actId="478"/>
          <ac:spMkLst>
            <pc:docMk/>
            <pc:sldMk cId="3596357133" sldId="256"/>
            <ac:spMk id="23" creationId="{B064C0DD-72C1-E040-FF9C-BACE227CC346}"/>
          </ac:spMkLst>
        </pc:spChg>
        <pc:spChg chg="add mod">
          <ac:chgData name="Mélanie Brunet" userId="bbaeaea3-b6f0-4041-b971-eb820e1a1ecc" providerId="ADAL" clId="{87FA75DB-092A-403A-B5F1-E8FF28C072A9}" dt="2024-06-14T15:37:12.597" v="385" actId="1035"/>
          <ac:spMkLst>
            <pc:docMk/>
            <pc:sldMk cId="3596357133" sldId="256"/>
            <ac:spMk id="24" creationId="{929609D9-7E78-2D03-2D0D-7313CA44E9C8}"/>
          </ac:spMkLst>
        </pc:spChg>
        <pc:spChg chg="add mod">
          <ac:chgData name="Mélanie Brunet" userId="bbaeaea3-b6f0-4041-b971-eb820e1a1ecc" providerId="ADAL" clId="{87FA75DB-092A-403A-B5F1-E8FF28C072A9}" dt="2024-06-14T15:37:12.597" v="385" actId="1035"/>
          <ac:spMkLst>
            <pc:docMk/>
            <pc:sldMk cId="3596357133" sldId="256"/>
            <ac:spMk id="25" creationId="{7F41F204-6C29-6243-B6FF-796F571C4D73}"/>
          </ac:spMkLst>
        </pc:spChg>
        <pc:spChg chg="add mod">
          <ac:chgData name="Mélanie Brunet" userId="bbaeaea3-b6f0-4041-b971-eb820e1a1ecc" providerId="ADAL" clId="{87FA75DB-092A-403A-B5F1-E8FF28C072A9}" dt="2024-06-14T15:37:22.620" v="401" actId="1035"/>
          <ac:spMkLst>
            <pc:docMk/>
            <pc:sldMk cId="3596357133" sldId="256"/>
            <ac:spMk id="27" creationId="{94656AD3-E4BA-2915-03A6-12CA8D5DF5D4}"/>
          </ac:spMkLst>
        </pc:spChg>
        <pc:spChg chg="del">
          <ac:chgData name="Mélanie Brunet" userId="bbaeaea3-b6f0-4041-b971-eb820e1a1ecc" providerId="ADAL" clId="{87FA75DB-092A-403A-B5F1-E8FF28C072A9}" dt="2024-06-14T15:08:18.655" v="37" actId="478"/>
          <ac:spMkLst>
            <pc:docMk/>
            <pc:sldMk cId="3596357133" sldId="256"/>
            <ac:spMk id="28" creationId="{900E9956-700B-CB34-AD21-0FA9C3D4F052}"/>
          </ac:spMkLst>
        </pc:spChg>
        <pc:spChg chg="del">
          <ac:chgData name="Mélanie Brunet" userId="bbaeaea3-b6f0-4041-b971-eb820e1a1ecc" providerId="ADAL" clId="{87FA75DB-092A-403A-B5F1-E8FF28C072A9}" dt="2024-06-14T15:08:17.970" v="36" actId="478"/>
          <ac:spMkLst>
            <pc:docMk/>
            <pc:sldMk cId="3596357133" sldId="256"/>
            <ac:spMk id="29" creationId="{D8959045-6CCC-BC47-FF82-28A14B46CC3D}"/>
          </ac:spMkLst>
        </pc:spChg>
        <pc:spChg chg="add mod">
          <ac:chgData name="Mélanie Brunet" userId="bbaeaea3-b6f0-4041-b971-eb820e1a1ecc" providerId="ADAL" clId="{87FA75DB-092A-403A-B5F1-E8FF28C072A9}" dt="2024-06-14T15:37:34.774" v="420" actId="1036"/>
          <ac:spMkLst>
            <pc:docMk/>
            <pc:sldMk cId="3596357133" sldId="256"/>
            <ac:spMk id="30" creationId="{035058CA-CA2B-0846-1E13-0060BA203DE5}"/>
          </ac:spMkLst>
        </pc:spChg>
        <pc:spChg chg="add mod">
          <ac:chgData name="Mélanie Brunet" userId="bbaeaea3-b6f0-4041-b971-eb820e1a1ecc" providerId="ADAL" clId="{87FA75DB-092A-403A-B5F1-E8FF28C072A9}" dt="2024-06-14T15:37:34.774" v="420" actId="1036"/>
          <ac:spMkLst>
            <pc:docMk/>
            <pc:sldMk cId="3596357133" sldId="256"/>
            <ac:spMk id="31" creationId="{0E560119-AF04-FE5D-BF3E-39DA10D98727}"/>
          </ac:spMkLst>
        </pc:spChg>
        <pc:spChg chg="mod">
          <ac:chgData name="Mélanie Brunet" userId="bbaeaea3-b6f0-4041-b971-eb820e1a1ecc" providerId="ADAL" clId="{87FA75DB-092A-403A-B5F1-E8FF28C072A9}" dt="2024-06-14T15:51:47.751" v="672" actId="20577"/>
          <ac:spMkLst>
            <pc:docMk/>
            <pc:sldMk cId="3596357133" sldId="256"/>
            <ac:spMk id="33" creationId="{AA9545E1-14A6-50A0-D481-9F176B2A94CA}"/>
          </ac:spMkLst>
        </pc:spChg>
        <pc:spChg chg="add mod">
          <ac:chgData name="Mélanie Brunet" userId="bbaeaea3-b6f0-4041-b971-eb820e1a1ecc" providerId="ADAL" clId="{87FA75DB-092A-403A-B5F1-E8FF28C072A9}" dt="2024-06-14T15:37:40.843" v="422" actId="1076"/>
          <ac:spMkLst>
            <pc:docMk/>
            <pc:sldMk cId="3596357133" sldId="256"/>
            <ac:spMk id="34" creationId="{1FA972FD-3A6D-EB29-4D03-3D278EA2496F}"/>
          </ac:spMkLst>
        </pc:spChg>
        <pc:spChg chg="add mod">
          <ac:chgData name="Mélanie Brunet" userId="bbaeaea3-b6f0-4041-b971-eb820e1a1ecc" providerId="ADAL" clId="{87FA75DB-092A-403A-B5F1-E8FF28C072A9}" dt="2024-06-14T15:37:45.391" v="446" actId="1036"/>
          <ac:spMkLst>
            <pc:docMk/>
            <pc:sldMk cId="3596357133" sldId="256"/>
            <ac:spMk id="35" creationId="{0F5AC323-7EF2-F750-4836-2CB3CC0B0D5A}"/>
          </ac:spMkLst>
        </pc:spChg>
        <pc:spChg chg="add mod">
          <ac:chgData name="Mélanie Brunet" userId="bbaeaea3-b6f0-4041-b971-eb820e1a1ecc" providerId="ADAL" clId="{87FA75DB-092A-403A-B5F1-E8FF28C072A9}" dt="2024-06-14T15:37:45.391" v="446" actId="1036"/>
          <ac:spMkLst>
            <pc:docMk/>
            <pc:sldMk cId="3596357133" sldId="256"/>
            <ac:spMk id="36" creationId="{083376F9-6B0A-5570-0BE0-C212AB2C4D3B}"/>
          </ac:spMkLst>
        </pc:spChg>
        <pc:spChg chg="add mod">
          <ac:chgData name="Mélanie Brunet" userId="bbaeaea3-b6f0-4041-b971-eb820e1a1ecc" providerId="ADAL" clId="{87FA75DB-092A-403A-B5F1-E8FF28C072A9}" dt="2024-06-14T15:41:09.731" v="609" actId="1076"/>
          <ac:spMkLst>
            <pc:docMk/>
            <pc:sldMk cId="3596357133" sldId="256"/>
            <ac:spMk id="38" creationId="{8F8F778E-8EA1-0C16-8B6A-3A336C3DB58B}"/>
          </ac:spMkLst>
        </pc:spChg>
        <pc:spChg chg="add mod">
          <ac:chgData name="Mélanie Brunet" userId="bbaeaea3-b6f0-4041-b971-eb820e1a1ecc" providerId="ADAL" clId="{87FA75DB-092A-403A-B5F1-E8FF28C072A9}" dt="2024-06-14T15:37:53.993" v="475" actId="1035"/>
          <ac:spMkLst>
            <pc:docMk/>
            <pc:sldMk cId="3596357133" sldId="256"/>
            <ac:spMk id="39" creationId="{17505463-7977-A5AE-BDCB-EDF381F2C44D}"/>
          </ac:spMkLst>
        </pc:spChg>
        <pc:spChg chg="add mod">
          <ac:chgData name="Mélanie Brunet" userId="bbaeaea3-b6f0-4041-b971-eb820e1a1ecc" providerId="ADAL" clId="{87FA75DB-092A-403A-B5F1-E8FF28C072A9}" dt="2024-06-14T15:37:53.993" v="475" actId="1035"/>
          <ac:spMkLst>
            <pc:docMk/>
            <pc:sldMk cId="3596357133" sldId="256"/>
            <ac:spMk id="40" creationId="{0FBDC9BD-9107-C063-8848-D446AAE89802}"/>
          </ac:spMkLst>
        </pc:spChg>
        <pc:spChg chg="add mod">
          <ac:chgData name="Mélanie Brunet" userId="bbaeaea3-b6f0-4041-b971-eb820e1a1ecc" providerId="ADAL" clId="{87FA75DB-092A-403A-B5F1-E8FF28C072A9}" dt="2024-06-14T15:38:02.083" v="506" actId="404"/>
          <ac:spMkLst>
            <pc:docMk/>
            <pc:sldMk cId="3596357133" sldId="256"/>
            <ac:spMk id="42" creationId="{DC650BB9-C37F-3A59-031E-6E5F63F71580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3" creationId="{C9533310-10D7-BD03-1BC7-7BD6FEDB75BD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4" creationId="{3EC0D380-951F-798E-FF86-998FD5C5A231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5" creationId="{980524C9-ADEA-E3EB-D607-C4627C372848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6" creationId="{FD62A235-FBA2-F0EF-B4F8-63A74934F0B9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7" creationId="{A2063DAC-AE2F-191E-5936-C07B93A16A85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8" creationId="{E2EE48C0-C450-B10E-A8A3-DF556DC871FD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49" creationId="{822CF4DC-25C5-AFD6-9140-AB0E88F9FBA5}"/>
          </ac:spMkLst>
        </pc:spChg>
        <pc:spChg chg="add mod">
          <ac:chgData name="Mélanie Brunet" userId="bbaeaea3-b6f0-4041-b971-eb820e1a1ecc" providerId="ADAL" clId="{87FA75DB-092A-403A-B5F1-E8FF28C072A9}" dt="2024-06-14T15:36:50.612" v="362" actId="571"/>
          <ac:spMkLst>
            <pc:docMk/>
            <pc:sldMk cId="3596357133" sldId="256"/>
            <ac:spMk id="50" creationId="{590E0F44-4206-AD75-8D8E-F57A3E838F17}"/>
          </ac:spMkLst>
        </pc:spChg>
        <pc:spChg chg="add mod">
          <ac:chgData name="Mélanie Brunet" userId="bbaeaea3-b6f0-4041-b971-eb820e1a1ecc" providerId="ADAL" clId="{87FA75DB-092A-403A-B5F1-E8FF28C072A9}" dt="2024-06-14T15:38:39.542" v="513" actId="20577"/>
          <ac:spMkLst>
            <pc:docMk/>
            <pc:sldMk cId="3596357133" sldId="256"/>
            <ac:spMk id="51" creationId="{7A076393-B501-4179-1529-D515F1B29440}"/>
          </ac:spMkLst>
        </pc:spChg>
        <pc:spChg chg="add mod">
          <ac:chgData name="Mélanie Brunet" userId="bbaeaea3-b6f0-4041-b971-eb820e1a1ecc" providerId="ADAL" clId="{87FA75DB-092A-403A-B5F1-E8FF28C072A9}" dt="2024-06-14T15:38:49.537" v="535" actId="20577"/>
          <ac:spMkLst>
            <pc:docMk/>
            <pc:sldMk cId="3596357133" sldId="256"/>
            <ac:spMk id="52" creationId="{9C605F59-6626-E8BD-3F9F-53F2E4176A08}"/>
          </ac:spMkLst>
        </pc:spChg>
        <pc:spChg chg="add mod">
          <ac:chgData name="Mélanie Brunet" userId="bbaeaea3-b6f0-4041-b971-eb820e1a1ecc" providerId="ADAL" clId="{87FA75DB-092A-403A-B5F1-E8FF28C072A9}" dt="2024-06-14T15:39:20.266" v="547" actId="1076"/>
          <ac:spMkLst>
            <pc:docMk/>
            <pc:sldMk cId="3596357133" sldId="256"/>
            <ac:spMk id="54" creationId="{432AF036-D871-5F6D-51AE-EA6B8F22BD91}"/>
          </ac:spMkLst>
        </pc:spChg>
        <pc:spChg chg="add mod">
          <ac:chgData name="Mélanie Brunet" userId="bbaeaea3-b6f0-4041-b971-eb820e1a1ecc" providerId="ADAL" clId="{87FA75DB-092A-403A-B5F1-E8FF28C072A9}" dt="2024-06-14T15:39:49.848" v="551" actId="20577"/>
          <ac:spMkLst>
            <pc:docMk/>
            <pc:sldMk cId="3596357133" sldId="256"/>
            <ac:spMk id="55" creationId="{8FB67830-FDDE-64B2-0E4F-D5E52FF2CC0A}"/>
          </ac:spMkLst>
        </pc:spChg>
        <pc:spChg chg="add mod">
          <ac:chgData name="Mélanie Brunet" userId="bbaeaea3-b6f0-4041-b971-eb820e1a1ecc" providerId="ADAL" clId="{87FA75DB-092A-403A-B5F1-E8FF28C072A9}" dt="2024-06-14T15:40:06.087" v="593" actId="20577"/>
          <ac:spMkLst>
            <pc:docMk/>
            <pc:sldMk cId="3596357133" sldId="256"/>
            <ac:spMk id="56" creationId="{ED5AFA30-23D1-E5DE-2524-00B609BEC424}"/>
          </ac:spMkLst>
        </pc:spChg>
        <pc:spChg chg="add mod">
          <ac:chgData name="Mélanie Brunet" userId="bbaeaea3-b6f0-4041-b971-eb820e1a1ecc" providerId="ADAL" clId="{87FA75DB-092A-403A-B5F1-E8FF28C072A9}" dt="2024-06-27T22:47:04.653" v="751" actId="20577"/>
          <ac:spMkLst>
            <pc:docMk/>
            <pc:sldMk cId="3596357133" sldId="256"/>
            <ac:spMk id="58" creationId="{B91320FB-8FF6-B64A-114C-D2968D4770D8}"/>
          </ac:spMkLst>
        </pc:spChg>
        <pc:spChg chg="add mod">
          <ac:chgData name="Mélanie Brunet" userId="bbaeaea3-b6f0-4041-b971-eb820e1a1ecc" providerId="ADAL" clId="{87FA75DB-092A-403A-B5F1-E8FF28C072A9}" dt="2024-06-14T15:40:50.184" v="604" actId="20577"/>
          <ac:spMkLst>
            <pc:docMk/>
            <pc:sldMk cId="3596357133" sldId="256"/>
            <ac:spMk id="59" creationId="{165C64BF-7158-FE07-6486-48CDAE377218}"/>
          </ac:spMkLst>
        </pc:spChg>
        <pc:spChg chg="add mod">
          <ac:chgData name="Mélanie Brunet" userId="bbaeaea3-b6f0-4041-b971-eb820e1a1ecc" providerId="ADAL" clId="{87FA75DB-092A-403A-B5F1-E8FF28C072A9}" dt="2024-06-14T15:50:32.026" v="652" actId="20577"/>
          <ac:spMkLst>
            <pc:docMk/>
            <pc:sldMk cId="3596357133" sldId="256"/>
            <ac:spMk id="60" creationId="{57020775-E009-22EE-72A6-2D6139581626}"/>
          </ac:spMkLst>
        </pc:spChg>
        <pc:spChg chg="add mod">
          <ac:chgData name="Mélanie Brunet" userId="bbaeaea3-b6f0-4041-b971-eb820e1a1ecc" providerId="ADAL" clId="{87FA75DB-092A-403A-B5F1-E8FF28C072A9}" dt="2024-06-14T15:41:25.348" v="617" actId="14100"/>
          <ac:spMkLst>
            <pc:docMk/>
            <pc:sldMk cId="3596357133" sldId="256"/>
            <ac:spMk id="62" creationId="{1D26DC52-172F-1388-DE26-0C3D8E1ACA01}"/>
          </ac:spMkLst>
        </pc:spChg>
        <pc:spChg chg="add mod">
          <ac:chgData name="Mélanie Brunet" userId="bbaeaea3-b6f0-4041-b971-eb820e1a1ecc" providerId="ADAL" clId="{87FA75DB-092A-403A-B5F1-E8FF28C072A9}" dt="2024-06-14T15:50:48.397" v="656" actId="20577"/>
          <ac:spMkLst>
            <pc:docMk/>
            <pc:sldMk cId="3596357133" sldId="256"/>
            <ac:spMk id="63" creationId="{79048BF3-80B0-C7A0-2369-05BDEE57C788}"/>
          </ac:spMkLst>
        </pc:spChg>
        <pc:spChg chg="add mod">
          <ac:chgData name="Mélanie Brunet" userId="bbaeaea3-b6f0-4041-b971-eb820e1a1ecc" providerId="ADAL" clId="{87FA75DB-092A-403A-B5F1-E8FF28C072A9}" dt="2024-06-14T15:50:52.715" v="663" actId="20577"/>
          <ac:spMkLst>
            <pc:docMk/>
            <pc:sldMk cId="3596357133" sldId="256"/>
            <ac:spMk id="1024" creationId="{A42E4DFA-D618-9726-2E2A-40C99F125FAB}"/>
          </ac:spMkLst>
        </pc:spChg>
        <pc:spChg chg="add mod">
          <ac:chgData name="Mélanie Brunet" userId="bbaeaea3-b6f0-4041-b971-eb820e1a1ecc" providerId="ADAL" clId="{87FA75DB-092A-403A-B5F1-E8FF28C072A9}" dt="2024-06-14T15:51:10.180" v="670" actId="404"/>
          <ac:spMkLst>
            <pc:docMk/>
            <pc:sldMk cId="3596357133" sldId="256"/>
            <ac:spMk id="1027" creationId="{0ED9B5EB-A005-AA7F-84B5-DE4502D120D7}"/>
          </ac:spMkLst>
        </pc:spChg>
        <pc:spChg chg="add mod">
          <ac:chgData name="Mélanie Brunet" userId="bbaeaea3-b6f0-4041-b971-eb820e1a1ecc" providerId="ADAL" clId="{87FA75DB-092A-403A-B5F1-E8FF28C072A9}" dt="2024-06-14T15:52:35.158" v="749" actId="6549"/>
          <ac:spMkLst>
            <pc:docMk/>
            <pc:sldMk cId="3596357133" sldId="256"/>
            <ac:spMk id="1030" creationId="{EFD92903-3B46-FF2E-FF00-115394B4BC0A}"/>
          </ac:spMkLst>
        </pc:spChg>
        <pc:picChg chg="del">
          <ac:chgData name="Mélanie Brunet" userId="bbaeaea3-b6f0-4041-b971-eb820e1a1ecc" providerId="ADAL" clId="{87FA75DB-092A-403A-B5F1-E8FF28C072A9}" dt="2024-06-14T15:08:12.028" v="34" actId="478"/>
          <ac:picMkLst>
            <pc:docMk/>
            <pc:sldMk cId="3596357133" sldId="256"/>
            <ac:picMk id="2" creationId="{6242B8BD-94D1-1D06-73A9-91378F28260C}"/>
          </ac:picMkLst>
        </pc:picChg>
        <pc:picChg chg="del">
          <ac:chgData name="Mélanie Brunet" userId="bbaeaea3-b6f0-4041-b971-eb820e1a1ecc" providerId="ADAL" clId="{87FA75DB-092A-403A-B5F1-E8FF28C072A9}" dt="2024-06-14T15:08:30.372" v="39" actId="478"/>
          <ac:picMkLst>
            <pc:docMk/>
            <pc:sldMk cId="3596357133" sldId="256"/>
            <ac:picMk id="9" creationId="{E539A343-70A7-D6A9-86B2-F6CDAF2F7E01}"/>
          </ac:picMkLst>
        </pc:picChg>
        <pc:picChg chg="del">
          <ac:chgData name="Mélanie Brunet" userId="bbaeaea3-b6f0-4041-b971-eb820e1a1ecc" providerId="ADAL" clId="{87FA75DB-092A-403A-B5F1-E8FF28C072A9}" dt="2024-06-14T15:08:31.621" v="40" actId="478"/>
          <ac:picMkLst>
            <pc:docMk/>
            <pc:sldMk cId="3596357133" sldId="256"/>
            <ac:picMk id="10" creationId="{EF2C383D-551B-EEBE-B9BF-E46E047F3C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creativecommons.org/licenses/by/4.0/deed.fr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umn.edu/opentextbooks/reviews/rubric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open.bccampus.ca/files/2014/07/Faculty-Guide-22-Apr-15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creativecommons.org/licenses/by/4.0/deed.fr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96B48AE2-A881-929B-7AE5-D4F98F217FDF}"/>
              </a:ext>
            </a:extLst>
          </p:cNvPr>
          <p:cNvSpPr/>
          <p:nvPr/>
        </p:nvSpPr>
        <p:spPr>
          <a:xfrm>
            <a:off x="318113" y="3440493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>
                <a:latin typeface="Work sans" panose="020F0502020204030204" pitchFamily="2" charset="0"/>
              </a:rPr>
              <a:t>Comment évaluer une REL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D821F-A32B-4D2C-3821-C28708B476E6}"/>
              </a:ext>
            </a:extLst>
          </p:cNvPr>
          <p:cNvSpPr txBox="1"/>
          <p:nvPr/>
        </p:nvSpPr>
        <p:spPr>
          <a:xfrm>
            <a:off x="389125" y="2761351"/>
            <a:ext cx="6025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En général, une évaluation exhaustive d’une REL tient compte des critères suivants : </a:t>
            </a:r>
            <a:endParaRPr lang="fr-FR" sz="1400" dirty="0">
              <a:solidFill>
                <a:srgbClr val="2D2D2C"/>
              </a:solidFill>
              <a:latin typeface="Work sans" pitchFamily="2" charset="0"/>
            </a:endParaRP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481F258C-1157-AC50-8FEF-4FAE59A87072}"/>
              </a:ext>
            </a:extLst>
          </p:cNvPr>
          <p:cNvSpPr txBox="1"/>
          <p:nvPr/>
        </p:nvSpPr>
        <p:spPr>
          <a:xfrm>
            <a:off x="730074" y="3436123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 err="1">
                <a:latin typeface="Work sans" pitchFamily="2" charset="0"/>
              </a:rPr>
              <a:t>Portée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2591E-98F8-A9B2-86DF-1D826248EAD1}"/>
              </a:ext>
            </a:extLst>
          </p:cNvPr>
          <p:cNvSpPr txBox="1"/>
          <p:nvPr/>
        </p:nvSpPr>
        <p:spPr>
          <a:xfrm>
            <a:off x="740897" y="3838734"/>
            <a:ext cx="58500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La REL couvre-t-elle de manière appropriée la matière et les idées reliées au sujet ?</a:t>
            </a:r>
            <a:endParaRPr lang="en-CA" sz="1400" dirty="0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929609D9-7E78-2D03-2D0D-7313CA44E9C8}"/>
              </a:ext>
            </a:extLst>
          </p:cNvPr>
          <p:cNvSpPr/>
          <p:nvPr/>
        </p:nvSpPr>
        <p:spPr>
          <a:xfrm>
            <a:off x="318113" y="439352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7F41F204-6C29-6243-B6FF-796F571C4D73}"/>
              </a:ext>
            </a:extLst>
          </p:cNvPr>
          <p:cNvSpPr txBox="1"/>
          <p:nvPr/>
        </p:nvSpPr>
        <p:spPr>
          <a:xfrm>
            <a:off x="730078" y="4430227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>
                <a:latin typeface="Work sans" pitchFamily="2" charset="0"/>
              </a:rPr>
              <a:t>Exactitude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656AD3-E4BA-2915-03A6-12CA8D5DF5D4}"/>
              </a:ext>
            </a:extLst>
          </p:cNvPr>
          <p:cNvSpPr txBox="1"/>
          <p:nvPr/>
        </p:nvSpPr>
        <p:spPr>
          <a:xfrm>
            <a:off x="728433" y="4841442"/>
            <a:ext cx="60084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Le contenu est-il exact, objectif et exempt d’erreurs ? S’il s’agit d’une traduction,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qu’en est-il de sa qualité ?</a:t>
            </a:r>
            <a:endParaRPr lang="en-CA" sz="1400" dirty="0"/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035058CA-CA2B-0846-1E13-0060BA203DE5}"/>
              </a:ext>
            </a:extLst>
          </p:cNvPr>
          <p:cNvSpPr/>
          <p:nvPr/>
        </p:nvSpPr>
        <p:spPr>
          <a:xfrm>
            <a:off x="318113" y="540118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3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0E560119-AF04-FE5D-BF3E-39DA10D98727}"/>
              </a:ext>
            </a:extLst>
          </p:cNvPr>
          <p:cNvSpPr txBox="1"/>
          <p:nvPr/>
        </p:nvSpPr>
        <p:spPr>
          <a:xfrm>
            <a:off x="730078" y="5437887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>
                <a:latin typeface="Work sans" pitchFamily="2" charset="0"/>
              </a:rPr>
              <a:t>Pertinence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A972FD-3A6D-EB29-4D03-3D278EA2496F}"/>
              </a:ext>
            </a:extLst>
          </p:cNvPr>
          <p:cNvSpPr txBox="1"/>
          <p:nvPr/>
        </p:nvSpPr>
        <p:spPr>
          <a:xfrm>
            <a:off x="728433" y="5798031"/>
            <a:ext cx="60084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Le contenu est-il à jour ou les mises à jour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 nécessaires seraient-elles 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relativement faciles et simples à mettre en œuvre ? Le contenu est-il adapté au niveau d’études désiré ?</a:t>
            </a:r>
            <a:endParaRPr lang="en-CA" sz="1400" dirty="0"/>
          </a:p>
        </p:txBody>
      </p:sp>
      <p:sp>
        <p:nvSpPr>
          <p:cNvPr id="35" name="Flowchart: Connector 34">
            <a:extLst>
              <a:ext uri="{FF2B5EF4-FFF2-40B4-BE49-F238E27FC236}">
                <a16:creationId xmlns:a16="http://schemas.microsoft.com/office/drawing/2014/main" id="{0F5AC323-7EF2-F750-4836-2CB3CC0B0D5A}"/>
              </a:ext>
            </a:extLst>
          </p:cNvPr>
          <p:cNvSpPr/>
          <p:nvPr/>
        </p:nvSpPr>
        <p:spPr>
          <a:xfrm>
            <a:off x="318112" y="6534274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6" name="TextBox 20">
            <a:extLst>
              <a:ext uri="{FF2B5EF4-FFF2-40B4-BE49-F238E27FC236}">
                <a16:creationId xmlns:a16="http://schemas.microsoft.com/office/drawing/2014/main" id="{083376F9-6B0A-5570-0BE0-C212AB2C4D3B}"/>
              </a:ext>
            </a:extLst>
          </p:cNvPr>
          <p:cNvSpPr txBox="1"/>
          <p:nvPr/>
        </p:nvSpPr>
        <p:spPr>
          <a:xfrm>
            <a:off x="730077" y="655894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Autorité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8F778E-8EA1-0C16-8B6A-3A336C3DB58B}"/>
              </a:ext>
            </a:extLst>
          </p:cNvPr>
          <p:cNvSpPr txBox="1"/>
          <p:nvPr/>
        </p:nvSpPr>
        <p:spPr>
          <a:xfrm>
            <a:off x="728433" y="6941828"/>
            <a:ext cx="57434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La REL est-elle créée ou adaptée par une experte ou un expert du sujet ?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Dans les cas de 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cocréation avec les étudiantes et les étudiants, a-t-elle été créée dans le cadre d’un cours et/ou sous la supervision d’un membre du corps professoral ?</a:t>
            </a:r>
            <a:endParaRPr lang="en-CA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4EF6EF-E466-73C4-3953-ADE407EA2534}"/>
              </a:ext>
            </a:extLst>
          </p:cNvPr>
          <p:cNvSpPr txBox="1"/>
          <p:nvPr/>
        </p:nvSpPr>
        <p:spPr>
          <a:xfrm>
            <a:off x="389125" y="816814"/>
            <a:ext cx="6150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rgbClr val="2D2D2C"/>
                </a:solidFill>
                <a:latin typeface="Work Sans" pitchFamily="2" charset="0"/>
              </a:rPr>
              <a:t>La ressource </a:t>
            </a:r>
            <a:r>
              <a:rPr lang="fr-FR" sz="16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permet-elle aux étudiantes et aux étudiants d’atteindre les objectifs d’apprentissages du cours ?</a:t>
            </a:r>
            <a:endParaRPr lang="en-CA" sz="1600" dirty="0">
              <a:latin typeface="Work sans" pitchFamily="2" charset="0"/>
            </a:endParaRPr>
          </a:p>
        </p:txBody>
      </p:sp>
      <p:pic>
        <p:nvPicPr>
          <p:cNvPr id="10" name="Graphic 9" descr="Clipboard Checked with solid fill">
            <a:extLst>
              <a:ext uri="{FF2B5EF4-FFF2-40B4-BE49-F238E27FC236}">
                <a16:creationId xmlns:a16="http://schemas.microsoft.com/office/drawing/2014/main" id="{2638C4E3-5879-FEC3-19DD-32DAE33F8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4582" y="1621799"/>
            <a:ext cx="968836" cy="968836"/>
          </a:xfrm>
          <a:prstGeom prst="rect">
            <a:avLst/>
          </a:prstGeom>
        </p:spPr>
      </p:pic>
      <p:pic>
        <p:nvPicPr>
          <p:cNvPr id="7" name="Picture 6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08" y="8206152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91847" y="8490360"/>
            <a:ext cx="4325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Ce document </a:t>
            </a:r>
            <a:r>
              <a:rPr lang="en-CA" sz="900" dirty="0" err="1">
                <a:latin typeface="Work sans" pitchFamily="2" charset="0"/>
              </a:rPr>
              <a:t>est</a:t>
            </a:r>
            <a:r>
              <a:rPr lang="en-CA" sz="900" dirty="0">
                <a:latin typeface="Work sans" pitchFamily="2" charset="0"/>
              </a:rPr>
              <a:t> mis à disposition </a:t>
            </a:r>
            <a:r>
              <a:rPr lang="en-CA" sz="900" dirty="0" err="1">
                <a:latin typeface="Work sans" pitchFamily="2" charset="0"/>
              </a:rPr>
              <a:t>selon</a:t>
            </a:r>
            <a:r>
              <a:rPr lang="en-CA" sz="900" dirty="0">
                <a:latin typeface="Work sans" pitchFamily="2" charset="0"/>
              </a:rPr>
              <a:t> les </a:t>
            </a:r>
            <a:r>
              <a:rPr lang="en-CA" sz="900" dirty="0" err="1">
                <a:latin typeface="Work sans" pitchFamily="2" charset="0"/>
              </a:rPr>
              <a:t>termes</a:t>
            </a:r>
            <a:r>
              <a:rPr lang="en-CA" sz="900" dirty="0">
                <a:latin typeface="Work sans" pitchFamily="2" charset="0"/>
              </a:rPr>
              <a:t> de la </a:t>
            </a:r>
            <a:r>
              <a:rPr lang="en-CA" sz="900" dirty="0">
                <a:latin typeface="Work sans" pitchFamily="2" charset="0"/>
                <a:hlinkClick r:id="rId5"/>
              </a:rPr>
              <a:t>licence Creative Commons Attribution 4.0 International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  <p:pic>
        <p:nvPicPr>
          <p:cNvPr id="11" name="Picture 10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098" y="8162252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91" y="8097652"/>
            <a:ext cx="647803" cy="78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1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EC9EC4-4ABD-D35B-42A7-477E7821DDFA}"/>
              </a:ext>
            </a:extLst>
          </p:cNvPr>
          <p:cNvSpPr txBox="1"/>
          <p:nvPr/>
        </p:nvSpPr>
        <p:spPr>
          <a:xfrm>
            <a:off x="823182" y="183023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>
                <a:latin typeface="Work sans" panose="020F0502020204030204" pitchFamily="2" charset="0"/>
              </a:rPr>
              <a:t>Comment évaluer une REL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sp>
        <p:nvSpPr>
          <p:cNvPr id="39" name="Flowchart: Connector 38">
            <a:extLst>
              <a:ext uri="{FF2B5EF4-FFF2-40B4-BE49-F238E27FC236}">
                <a16:creationId xmlns:a16="http://schemas.microsoft.com/office/drawing/2014/main" id="{17505463-7977-A5AE-BDCB-EDF381F2C44D}"/>
              </a:ext>
            </a:extLst>
          </p:cNvPr>
          <p:cNvSpPr/>
          <p:nvPr/>
        </p:nvSpPr>
        <p:spPr>
          <a:xfrm>
            <a:off x="318110" y="88243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5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0FBDC9BD-9107-C063-8848-D446AAE89802}"/>
              </a:ext>
            </a:extLst>
          </p:cNvPr>
          <p:cNvSpPr txBox="1"/>
          <p:nvPr/>
        </p:nvSpPr>
        <p:spPr>
          <a:xfrm>
            <a:off x="730075" y="919137"/>
            <a:ext cx="373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Accessibilité et facilité d’accès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C650BB9-C37F-3A59-031E-6E5F63F71580}"/>
              </a:ext>
            </a:extLst>
          </p:cNvPr>
          <p:cNvSpPr txBox="1"/>
          <p:nvPr/>
        </p:nvSpPr>
        <p:spPr>
          <a:xfrm>
            <a:off x="730070" y="1275520"/>
            <a:ext cx="580981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La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REL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comprend-elle des mesures favorisant l’accessibilité telles que le sous-titrage dans le cas de vidéos ou une transcription dans le cas de </a:t>
            </a:r>
            <a:r>
              <a:rPr lang="fr-FR" sz="14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balados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une disponibilité dans plusieurs formats et une expérience comparable sur différents appareils ?</a:t>
            </a:r>
            <a:endParaRPr lang="en-CA" sz="1400" dirty="0"/>
          </a:p>
        </p:txBody>
      </p:sp>
      <p:sp>
        <p:nvSpPr>
          <p:cNvPr id="51" name="Flowchart: Connector 50">
            <a:extLst>
              <a:ext uri="{FF2B5EF4-FFF2-40B4-BE49-F238E27FC236}">
                <a16:creationId xmlns:a16="http://schemas.microsoft.com/office/drawing/2014/main" id="{7A076393-B501-4179-1529-D515F1B29440}"/>
              </a:ext>
            </a:extLst>
          </p:cNvPr>
          <p:cNvSpPr/>
          <p:nvPr/>
        </p:nvSpPr>
        <p:spPr>
          <a:xfrm>
            <a:off x="318108" y="2539705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6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9C605F59-6626-E8BD-3F9F-53F2E4176A08}"/>
              </a:ext>
            </a:extLst>
          </p:cNvPr>
          <p:cNvSpPr txBox="1"/>
          <p:nvPr/>
        </p:nvSpPr>
        <p:spPr>
          <a:xfrm>
            <a:off x="730073" y="2576410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Modularité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32AF036-D871-5F6D-51AE-EA6B8F22BD91}"/>
              </a:ext>
            </a:extLst>
          </p:cNvPr>
          <p:cNvSpPr txBox="1"/>
          <p:nvPr/>
        </p:nvSpPr>
        <p:spPr>
          <a:xfrm>
            <a:off x="730071" y="2981433"/>
            <a:ext cx="58500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La REL peut-elle être facilement divisée en sections pouvant être assignées à différents moments du cours sans créer de confusion pour l’apprenante ou l’apprenant ?</a:t>
            </a:r>
            <a:endParaRPr lang="en-CA" sz="1400" dirty="0"/>
          </a:p>
        </p:txBody>
      </p:sp>
      <p:sp>
        <p:nvSpPr>
          <p:cNvPr id="55" name="Flowchart: Connector 54">
            <a:extLst>
              <a:ext uri="{FF2B5EF4-FFF2-40B4-BE49-F238E27FC236}">
                <a16:creationId xmlns:a16="http://schemas.microsoft.com/office/drawing/2014/main" id="{8FB67830-FDDE-64B2-0E4F-D5E52FF2CC0A}"/>
              </a:ext>
            </a:extLst>
          </p:cNvPr>
          <p:cNvSpPr/>
          <p:nvPr/>
        </p:nvSpPr>
        <p:spPr>
          <a:xfrm>
            <a:off x="318108" y="3781849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7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6" name="TextBox 20">
            <a:extLst>
              <a:ext uri="{FF2B5EF4-FFF2-40B4-BE49-F238E27FC236}">
                <a16:creationId xmlns:a16="http://schemas.microsoft.com/office/drawing/2014/main" id="{ED5AFA30-23D1-E5DE-2524-00B609BEC424}"/>
              </a:ext>
            </a:extLst>
          </p:cNvPr>
          <p:cNvSpPr txBox="1"/>
          <p:nvPr/>
        </p:nvSpPr>
        <p:spPr>
          <a:xfrm>
            <a:off x="730073" y="3818554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Pertinence culturelle et inclusion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91320FB-8FF6-B64A-114C-D2968D4770D8}"/>
              </a:ext>
            </a:extLst>
          </p:cNvPr>
          <p:cNvSpPr txBox="1"/>
          <p:nvPr/>
        </p:nvSpPr>
        <p:spPr>
          <a:xfrm>
            <a:off x="730071" y="4227428"/>
            <a:ext cx="58500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Le contenu contient-il des exemples qui tiennent compte de la diversité de genres, de races, de cultures et d’expériences ?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Est-i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 approprié au contexte local dans lequel il sera utilisé ou peut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-il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être facilement adapté ?</a:t>
            </a:r>
            <a:endParaRPr lang="en-CA" sz="1400" dirty="0"/>
          </a:p>
        </p:txBody>
      </p:sp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165C64BF-7158-FE07-6486-48CDAE377218}"/>
              </a:ext>
            </a:extLst>
          </p:cNvPr>
          <p:cNvSpPr/>
          <p:nvPr/>
        </p:nvSpPr>
        <p:spPr>
          <a:xfrm>
            <a:off x="318108" y="5224822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8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0" name="TextBox 20">
            <a:extLst>
              <a:ext uri="{FF2B5EF4-FFF2-40B4-BE49-F238E27FC236}">
                <a16:creationId xmlns:a16="http://schemas.microsoft.com/office/drawing/2014/main" id="{57020775-E009-22EE-72A6-2D6139581626}"/>
              </a:ext>
            </a:extLst>
          </p:cNvPr>
          <p:cNvSpPr txBox="1"/>
          <p:nvPr/>
        </p:nvSpPr>
        <p:spPr>
          <a:xfrm>
            <a:off x="730073" y="5261527"/>
            <a:ext cx="317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Ressources additionnelles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D26DC52-172F-1388-DE26-0C3D8E1ACA01}"/>
              </a:ext>
            </a:extLst>
          </p:cNvPr>
          <p:cNvSpPr txBox="1"/>
          <p:nvPr/>
        </p:nvSpPr>
        <p:spPr>
          <a:xfrm>
            <a:off x="740370" y="5687297"/>
            <a:ext cx="57995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La </a:t>
            </a:r>
            <a:r>
              <a:rPr lang="fr-FR" sz="1400" dirty="0">
                <a:solidFill>
                  <a:srgbClr val="2D2D2C"/>
                </a:solidFill>
                <a:latin typeface="Work Sans" pitchFamily="2" charset="0"/>
              </a:rPr>
              <a:t>REL</a:t>
            </a:r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est-elle accompagnée de fichiers supplémentaires (vidéos, activités interactives, banque de questions, etc.) ?</a:t>
            </a:r>
            <a:endParaRPr lang="en-CA" sz="1400" dirty="0"/>
          </a:p>
        </p:txBody>
      </p:sp>
      <p:sp>
        <p:nvSpPr>
          <p:cNvPr id="63" name="Flowchart: Connector 62">
            <a:extLst>
              <a:ext uri="{FF2B5EF4-FFF2-40B4-BE49-F238E27FC236}">
                <a16:creationId xmlns:a16="http://schemas.microsoft.com/office/drawing/2014/main" id="{79048BF3-80B0-C7A0-2369-05BDEE57C788}"/>
              </a:ext>
            </a:extLst>
          </p:cNvPr>
          <p:cNvSpPr/>
          <p:nvPr/>
        </p:nvSpPr>
        <p:spPr>
          <a:xfrm>
            <a:off x="309916" y="6299085"/>
            <a:ext cx="411965" cy="41196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endParaRPr lang="en-CA" b="1" dirty="0">
              <a:solidFill>
                <a:schemeClr val="tx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24" name="TextBox 20">
            <a:extLst>
              <a:ext uri="{FF2B5EF4-FFF2-40B4-BE49-F238E27FC236}">
                <a16:creationId xmlns:a16="http://schemas.microsoft.com/office/drawing/2014/main" id="{A42E4DFA-D618-9726-2E2A-40C99F125FAB}"/>
              </a:ext>
            </a:extLst>
          </p:cNvPr>
          <p:cNvSpPr txBox="1"/>
          <p:nvPr/>
        </p:nvSpPr>
        <p:spPr>
          <a:xfrm>
            <a:off x="721881" y="6335790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latin typeface="Work sans" pitchFamily="2" charset="0"/>
              </a:rPr>
              <a:t>Licence</a:t>
            </a:r>
            <a:endParaRPr lang="en-CA" b="1" dirty="0">
              <a:latin typeface="Work sans" pitchFamily="2" charset="0"/>
            </a:endParaRP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0ED9B5EB-A005-AA7F-84B5-DE4502D120D7}"/>
              </a:ext>
            </a:extLst>
          </p:cNvPr>
          <p:cNvSpPr txBox="1"/>
          <p:nvPr/>
        </p:nvSpPr>
        <p:spPr>
          <a:xfrm>
            <a:off x="730069" y="6738401"/>
            <a:ext cx="595948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La REL est-elle mise à disposition selon les termes d’une licence ouverte qui permet sa réutilisation, sa modification et sa distribution sans les restrictions de droit d’auteur habituelles ?</a:t>
            </a:r>
            <a:endParaRPr lang="en-CA" sz="1400" dirty="0"/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EFD92903-3B46-FF2E-FF00-115394B4BC0A}"/>
              </a:ext>
            </a:extLst>
          </p:cNvPr>
          <p:cNvSpPr txBox="1"/>
          <p:nvPr/>
        </p:nvSpPr>
        <p:spPr>
          <a:xfrm>
            <a:off x="309916" y="7747119"/>
            <a:ext cx="6229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Cette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liste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de </a:t>
            </a:r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critères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est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</a:t>
            </a:r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une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adaptation de : BCOER,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  <a:hlinkClick r:id="rId2"/>
              </a:rPr>
              <a:t>Faculty Guide for Evaluating Open Educational Resources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</a:t>
            </a:r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avril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 2015, 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</a:rPr>
              <a:t>CC BY 4.0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 et Open Textbook Library,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  <a:hlinkClick r:id="rId3"/>
              </a:rPr>
              <a:t>Open Textbooks Review Criteria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 </a:t>
            </a:r>
            <a:r>
              <a:rPr lang="en-CA" sz="900" b="0" i="0" dirty="0" err="1">
                <a:solidFill>
                  <a:srgbClr val="2D2D2C"/>
                </a:solidFill>
                <a:effectLst/>
                <a:latin typeface="Work Sans" pitchFamily="2" charset="0"/>
              </a:rPr>
              <a:t>s.d.</a:t>
            </a:r>
            <a:r>
              <a:rPr lang="en-CA" sz="900" b="0" i="0" dirty="0">
                <a:solidFill>
                  <a:srgbClr val="2D2D2C"/>
                </a:solidFill>
                <a:effectLst/>
                <a:latin typeface="Work Sans" pitchFamily="2" charset="0"/>
              </a:rPr>
              <a:t>, </a:t>
            </a:r>
            <a:r>
              <a:rPr lang="en-CA" sz="900" b="0" i="0" u="none" strike="noStrike" dirty="0">
                <a:solidFill>
                  <a:srgbClr val="2D2D2C"/>
                </a:solidFill>
                <a:effectLst/>
                <a:latin typeface="Work Sans" pitchFamily="2" charset="0"/>
              </a:rPr>
              <a:t>CC BY 3.0.</a:t>
            </a:r>
            <a:endParaRPr lang="en-CA" sz="900" dirty="0"/>
          </a:p>
        </p:txBody>
      </p:sp>
      <p:pic>
        <p:nvPicPr>
          <p:cNvPr id="3" name="Picture 2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9" y="8324734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731958" y="8608942"/>
            <a:ext cx="4325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Ce document </a:t>
            </a:r>
            <a:r>
              <a:rPr lang="en-CA" sz="900" dirty="0" err="1">
                <a:latin typeface="Work sans" pitchFamily="2" charset="0"/>
              </a:rPr>
              <a:t>est</a:t>
            </a:r>
            <a:r>
              <a:rPr lang="en-CA" sz="900" dirty="0">
                <a:latin typeface="Work sans" pitchFamily="2" charset="0"/>
              </a:rPr>
              <a:t> mis à disposition </a:t>
            </a:r>
            <a:r>
              <a:rPr lang="en-CA" sz="900" dirty="0" err="1">
                <a:latin typeface="Work sans" pitchFamily="2" charset="0"/>
              </a:rPr>
              <a:t>selon</a:t>
            </a:r>
            <a:r>
              <a:rPr lang="en-CA" sz="900" dirty="0">
                <a:latin typeface="Work sans" pitchFamily="2" charset="0"/>
              </a:rPr>
              <a:t> les </a:t>
            </a:r>
            <a:r>
              <a:rPr lang="en-CA" sz="900" dirty="0" err="1">
                <a:latin typeface="Work sans" pitchFamily="2" charset="0"/>
              </a:rPr>
              <a:t>termes</a:t>
            </a:r>
            <a:r>
              <a:rPr lang="en-CA" sz="900" dirty="0">
                <a:latin typeface="Work sans" pitchFamily="2" charset="0"/>
              </a:rPr>
              <a:t> de la </a:t>
            </a:r>
            <a:r>
              <a:rPr lang="en-CA" sz="900" dirty="0">
                <a:latin typeface="Work sans" pitchFamily="2" charset="0"/>
                <a:hlinkClick r:id="rId5"/>
              </a:rPr>
              <a:t>licence Creative Commons Attribution 4.0 International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  <p:pic>
        <p:nvPicPr>
          <p:cNvPr id="8" name="Picture 7" descr="by">
            <a:extLst>
              <a:ext uri="{FF2B5EF4-FFF2-40B4-BE49-F238E27FC236}">
                <a16:creationId xmlns:a16="http://schemas.microsoft.com/office/drawing/2014/main" id="{8BD7450F-A888-1B29-F79D-EAF257054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09" y="8280834"/>
            <a:ext cx="873689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902" y="8216234"/>
            <a:ext cx="647803" cy="78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5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32022d-3127-4596-9fe0-52529fef03d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180ED3FD598C43A09929F11264A7D0" ma:contentTypeVersion="18" ma:contentTypeDescription="Create a new document." ma:contentTypeScope="" ma:versionID="7b511f4aa41c05453647f7216d9fdac2">
  <xsd:schema xmlns:xsd="http://www.w3.org/2001/XMLSchema" xmlns:xs="http://www.w3.org/2001/XMLSchema" xmlns:p="http://schemas.microsoft.com/office/2006/metadata/properties" xmlns:ns3="f532022d-3127-4596-9fe0-52529fef03da" xmlns:ns4="b720162c-e310-4dc7-b186-6bc123ba1dea" targetNamespace="http://schemas.microsoft.com/office/2006/metadata/properties" ma:root="true" ma:fieldsID="70455eafa4dc28324312f02792171860" ns3:_="" ns4:_="">
    <xsd:import namespace="f532022d-3127-4596-9fe0-52529fef03da"/>
    <xsd:import namespace="b720162c-e310-4dc7-b186-6bc123ba1de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32022d-3127-4596-9fe0-52529fef03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0162c-e310-4dc7-b186-6bc123ba1de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712D4A-0563-4E8D-950B-27209A1978BD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b720162c-e310-4dc7-b186-6bc123ba1dea"/>
    <ds:schemaRef ds:uri="f532022d-3127-4596-9fe0-52529fef03da"/>
  </ds:schemaRefs>
</ds:datastoreItem>
</file>

<file path=customXml/itemProps2.xml><?xml version="1.0" encoding="utf-8"?>
<ds:datastoreItem xmlns:ds="http://schemas.openxmlformats.org/officeDocument/2006/customXml" ds:itemID="{6879ECDD-D73B-419E-9F37-6060AB1001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9A496A-E139-4209-B007-590E4C54E9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32022d-3127-4596-9fe0-52529fef03da"/>
    <ds:schemaRef ds:uri="b720162c-e310-4dc7-b186-6bc123ba1d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251</TotalTime>
  <Words>405</Words>
  <Application>Microsoft Office PowerPoint</Application>
  <PresentationFormat>Letter Paper (8.5x11 in)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ADLaM Display</vt:lpstr>
      <vt:lpstr>Arial</vt:lpstr>
      <vt:lpstr>Calibri</vt:lpstr>
      <vt:lpstr>Calibri Light</vt:lpstr>
      <vt:lpstr>Work Sans</vt:lpstr>
      <vt:lpstr>Work Sans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7</cp:revision>
  <dcterms:created xsi:type="dcterms:W3CDTF">2024-06-12T13:46:40Z</dcterms:created>
  <dcterms:modified xsi:type="dcterms:W3CDTF">2024-06-27T22:47:14Z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0x01010073180ED3FD598C43A09929F11264A7D0</vt:lpwstr>
  </property>
</Properties>
</file>