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1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S::mbrunet3@uottawa.ca::bbaeaea3-b6f0-4041-b971-eb820e1a1ecc" providerId="AD" clId="Web-{044153DA-EC61-8C61-5B3E-E7775D2894F3}"/>
    <pc:docChg chg="modSld">
      <pc:chgData name="Mélanie Brunet" userId="S::mbrunet3@uottawa.ca::bbaeaea3-b6f0-4041-b971-eb820e1a1ecc" providerId="AD" clId="Web-{044153DA-EC61-8C61-5B3E-E7775D2894F3}" dt="2024-06-12T18:03:51.866" v="4" actId="20577"/>
      <pc:docMkLst>
        <pc:docMk/>
      </pc:docMkLst>
      <pc:sldChg chg="modSp">
        <pc:chgData name="Mélanie Brunet" userId="S::mbrunet3@uottawa.ca::bbaeaea3-b6f0-4041-b971-eb820e1a1ecc" providerId="AD" clId="Web-{044153DA-EC61-8C61-5B3E-E7775D2894F3}" dt="2024-06-12T18:03:51.866" v="4" actId="20577"/>
        <pc:sldMkLst>
          <pc:docMk/>
          <pc:sldMk cId="3596357133" sldId="256"/>
        </pc:sldMkLst>
        <pc:spChg chg="mod">
          <ac:chgData name="Mélanie Brunet" userId="S::mbrunet3@uottawa.ca::bbaeaea3-b6f0-4041-b971-eb820e1a1ecc" providerId="AD" clId="Web-{044153DA-EC61-8C61-5B3E-E7775D2894F3}" dt="2024-06-12T18:03:51.866" v="4" actId="20577"/>
          <ac:spMkLst>
            <pc:docMk/>
            <pc:sldMk cId="3596357133" sldId="256"/>
            <ac:spMk id="5" creationId="{299B35BC-4A75-D9C3-00DE-A23731D70B81}"/>
          </ac:spMkLst>
        </pc:spChg>
      </pc:sldChg>
    </pc:docChg>
  </pc:docChgLst>
  <pc:docChgLst>
    <pc:chgData name="Mélanie Brunet" userId="bbaeaea3-b6f0-4041-b971-eb820e1a1ecc" providerId="ADAL" clId="{927FFED3-4ECD-43F6-AC84-1C056EDB27CE}"/>
    <pc:docChg chg="modSld">
      <pc:chgData name="Mélanie Brunet" userId="bbaeaea3-b6f0-4041-b971-eb820e1a1ecc" providerId="ADAL" clId="{927FFED3-4ECD-43F6-AC84-1C056EDB27CE}" dt="2024-06-26T23:28:49.895" v="14" actId="20577"/>
      <pc:docMkLst>
        <pc:docMk/>
      </pc:docMkLst>
      <pc:sldChg chg="modSp mod">
        <pc:chgData name="Mélanie Brunet" userId="bbaeaea3-b6f0-4041-b971-eb820e1a1ecc" providerId="ADAL" clId="{927FFED3-4ECD-43F6-AC84-1C056EDB27CE}" dt="2024-06-26T23:28:49.895" v="14" actId="20577"/>
        <pc:sldMkLst>
          <pc:docMk/>
          <pc:sldMk cId="3596357133" sldId="256"/>
        </pc:sldMkLst>
        <pc:spChg chg="mod">
          <ac:chgData name="Mélanie Brunet" userId="bbaeaea3-b6f0-4041-b971-eb820e1a1ecc" providerId="ADAL" clId="{927FFED3-4ECD-43F6-AC84-1C056EDB27CE}" dt="2024-06-26T23:26:14.022" v="2" actId="20577"/>
          <ac:spMkLst>
            <pc:docMk/>
            <pc:sldMk cId="3596357133" sldId="256"/>
            <ac:spMk id="7" creationId="{7BD65788-6202-55E2-B318-2F12F2B51D0F}"/>
          </ac:spMkLst>
        </pc:spChg>
        <pc:spChg chg="mod">
          <ac:chgData name="Mélanie Brunet" userId="bbaeaea3-b6f0-4041-b971-eb820e1a1ecc" providerId="ADAL" clId="{927FFED3-4ECD-43F6-AC84-1C056EDB27CE}" dt="2024-06-26T23:28:49.895" v="14" actId="20577"/>
          <ac:spMkLst>
            <pc:docMk/>
            <pc:sldMk cId="3596357133" sldId="256"/>
            <ac:spMk id="11" creationId="{DFEC429F-FA6E-F67F-DBE7-AD65A4266844}"/>
          </ac:spMkLst>
        </pc:spChg>
      </pc:sldChg>
    </pc:docChg>
  </pc:docChgLst>
  <pc:docChgLst>
    <pc:chgData name="Mélanie Brunet" userId="bbaeaea3-b6f0-4041-b971-eb820e1a1ecc" providerId="ADAL" clId="{166BDC52-3D10-475E-90F0-5C5A44DCB30C}"/>
    <pc:docChg chg="undo redo custSel modSld">
      <pc:chgData name="Mélanie Brunet" userId="bbaeaea3-b6f0-4041-b971-eb820e1a1ecc" providerId="ADAL" clId="{166BDC52-3D10-475E-90F0-5C5A44DCB30C}" dt="2024-06-15T23:53:34.235" v="3898" actId="1076"/>
      <pc:docMkLst>
        <pc:docMk/>
      </pc:docMkLst>
      <pc:sldChg chg="addSp delSp modSp mod">
        <pc:chgData name="Mélanie Brunet" userId="bbaeaea3-b6f0-4041-b971-eb820e1a1ecc" providerId="ADAL" clId="{166BDC52-3D10-475E-90F0-5C5A44DCB30C}" dt="2024-06-15T23:53:34.235" v="3898" actId="1076"/>
        <pc:sldMkLst>
          <pc:docMk/>
          <pc:sldMk cId="3596357133" sldId="256"/>
        </pc:sldMkLst>
        <pc:spChg chg="add del mod">
          <ac:chgData name="Mélanie Brunet" userId="bbaeaea3-b6f0-4041-b971-eb820e1a1ecc" providerId="ADAL" clId="{166BDC52-3D10-475E-90F0-5C5A44DCB30C}" dt="2024-06-15T23:53:22.379" v="3894" actId="478"/>
          <ac:spMkLst>
            <pc:docMk/>
            <pc:sldMk cId="3596357133" sldId="256"/>
            <ac:spMk id="3" creationId="{CA36DA7D-AC34-0124-B373-9C47DD9FB47B}"/>
          </ac:spMkLst>
        </pc:spChg>
        <pc:spChg chg="mod">
          <ac:chgData name="Mélanie Brunet" userId="bbaeaea3-b6f0-4041-b971-eb820e1a1ecc" providerId="ADAL" clId="{166BDC52-3D10-475E-90F0-5C5A44DCB30C}" dt="2024-06-15T23:31:31.442" v="3612" actId="207"/>
          <ac:spMkLst>
            <pc:docMk/>
            <pc:sldMk cId="3596357133" sldId="256"/>
            <ac:spMk id="4" creationId="{39EC9EC4-4ABD-D35B-42A7-477E7821DDFA}"/>
          </ac:spMkLst>
        </pc:spChg>
        <pc:spChg chg="add mod">
          <ac:chgData name="Mélanie Brunet" userId="bbaeaea3-b6f0-4041-b971-eb820e1a1ecc" providerId="ADAL" clId="{166BDC52-3D10-475E-90F0-5C5A44DCB30C}" dt="2024-06-15T23:35:16.022" v="3660" actId="1076"/>
          <ac:spMkLst>
            <pc:docMk/>
            <pc:sldMk cId="3596357133" sldId="256"/>
            <ac:spMk id="5" creationId="{299B35BC-4A75-D9C3-00DE-A23731D70B81}"/>
          </ac:spMkLst>
        </pc:spChg>
        <pc:spChg chg="add del mod">
          <ac:chgData name="Mélanie Brunet" userId="bbaeaea3-b6f0-4041-b971-eb820e1a1ecc" providerId="ADAL" clId="{166BDC52-3D10-475E-90F0-5C5A44DCB30C}" dt="2024-06-12T14:30:45.687" v="503" actId="478"/>
          <ac:spMkLst>
            <pc:docMk/>
            <pc:sldMk cId="3596357133" sldId="256"/>
            <ac:spMk id="6" creationId="{72A8015A-01BA-34E2-909E-33E7D5BAB5D0}"/>
          </ac:spMkLst>
        </pc:spChg>
        <pc:spChg chg="add mod">
          <ac:chgData name="Mélanie Brunet" userId="bbaeaea3-b6f0-4041-b971-eb820e1a1ecc" providerId="ADAL" clId="{166BDC52-3D10-475E-90F0-5C5A44DCB30C}" dt="2024-06-15T23:39:07.276" v="3745" actId="14100"/>
          <ac:spMkLst>
            <pc:docMk/>
            <pc:sldMk cId="3596357133" sldId="256"/>
            <ac:spMk id="7" creationId="{7BD65788-6202-55E2-B318-2F12F2B51D0F}"/>
          </ac:spMkLst>
        </pc:spChg>
        <pc:spChg chg="add del mod">
          <ac:chgData name="Mélanie Brunet" userId="bbaeaea3-b6f0-4041-b971-eb820e1a1ecc" providerId="ADAL" clId="{166BDC52-3D10-475E-90F0-5C5A44DCB30C}" dt="2024-06-15T23:33:51.637" v="3637" actId="478"/>
          <ac:spMkLst>
            <pc:docMk/>
            <pc:sldMk cId="3596357133" sldId="256"/>
            <ac:spMk id="8" creationId="{51142E3B-97CC-2C7E-6B53-64FC4B0A80E5}"/>
          </ac:spMkLst>
        </pc:spChg>
        <pc:spChg chg="add mod">
          <ac:chgData name="Mélanie Brunet" userId="bbaeaea3-b6f0-4041-b971-eb820e1a1ecc" providerId="ADAL" clId="{166BDC52-3D10-475E-90F0-5C5A44DCB30C}" dt="2024-06-15T23:53:34.235" v="3898" actId="1076"/>
          <ac:spMkLst>
            <pc:docMk/>
            <pc:sldMk cId="3596357133" sldId="256"/>
            <ac:spMk id="9" creationId="{3A0752F0-9F8D-535B-ECB9-20DCFAEDF69F}"/>
          </ac:spMkLst>
        </pc:spChg>
        <pc:spChg chg="add mod">
          <ac:chgData name="Mélanie Brunet" userId="bbaeaea3-b6f0-4041-b971-eb820e1a1ecc" providerId="ADAL" clId="{166BDC52-3D10-475E-90F0-5C5A44DCB30C}" dt="2024-06-15T23:36:28.194" v="3681" actId="14100"/>
          <ac:spMkLst>
            <pc:docMk/>
            <pc:sldMk cId="3596357133" sldId="256"/>
            <ac:spMk id="11" creationId="{DFEC429F-FA6E-F67F-DBE7-AD65A4266844}"/>
          </ac:spMkLst>
        </pc:spChg>
        <pc:spChg chg="add del mod">
          <ac:chgData name="Mélanie Brunet" userId="bbaeaea3-b6f0-4041-b971-eb820e1a1ecc" providerId="ADAL" clId="{166BDC52-3D10-475E-90F0-5C5A44DCB30C}" dt="2024-06-15T23:36:39.123" v="3683" actId="478"/>
          <ac:spMkLst>
            <pc:docMk/>
            <pc:sldMk cId="3596357133" sldId="256"/>
            <ac:spMk id="12" creationId="{D2A8C8B2-2F44-92E8-239A-A42A0FF2283D}"/>
          </ac:spMkLst>
        </pc:spChg>
        <pc:spChg chg="add del mod">
          <ac:chgData name="Mélanie Brunet" userId="bbaeaea3-b6f0-4041-b971-eb820e1a1ecc" providerId="ADAL" clId="{166BDC52-3D10-475E-90F0-5C5A44DCB30C}" dt="2024-06-15T23:37:04.998" v="3690" actId="478"/>
          <ac:spMkLst>
            <pc:docMk/>
            <pc:sldMk cId="3596357133" sldId="256"/>
            <ac:spMk id="13" creationId="{11A70CE9-31C1-B546-0B88-7B2E38BE5D08}"/>
          </ac:spMkLst>
        </pc:spChg>
        <pc:spChg chg="add mod">
          <ac:chgData name="Mélanie Brunet" userId="bbaeaea3-b6f0-4041-b971-eb820e1a1ecc" providerId="ADAL" clId="{166BDC52-3D10-475E-90F0-5C5A44DCB30C}" dt="2024-06-15T23:37:44.654" v="3725" actId="14100"/>
          <ac:spMkLst>
            <pc:docMk/>
            <pc:sldMk cId="3596357133" sldId="256"/>
            <ac:spMk id="14" creationId="{25CBB8B7-32E7-218B-CE11-095C7A049A90}"/>
          </ac:spMkLst>
        </pc:spChg>
        <pc:spChg chg="add del mod">
          <ac:chgData name="Mélanie Brunet" userId="bbaeaea3-b6f0-4041-b971-eb820e1a1ecc" providerId="ADAL" clId="{166BDC52-3D10-475E-90F0-5C5A44DCB30C}" dt="2024-06-15T23:37:53.022" v="3728"/>
          <ac:spMkLst>
            <pc:docMk/>
            <pc:sldMk cId="3596357133" sldId="256"/>
            <ac:spMk id="15" creationId="{5FCBB58C-CFCB-1BF0-B36E-7B483D1C34FE}"/>
          </ac:spMkLst>
        </pc:spChg>
        <pc:spChg chg="add mod">
          <ac:chgData name="Mélanie Brunet" userId="bbaeaea3-b6f0-4041-b971-eb820e1a1ecc" providerId="ADAL" clId="{166BDC52-3D10-475E-90F0-5C5A44DCB30C}" dt="2024-06-15T23:39:11.779" v="3746" actId="14100"/>
          <ac:spMkLst>
            <pc:docMk/>
            <pc:sldMk cId="3596357133" sldId="256"/>
            <ac:spMk id="16" creationId="{AFFA5252-A965-F639-4EC9-1E25E8DF11B2}"/>
          </ac:spMkLst>
        </pc:spChg>
        <pc:spChg chg="add mod">
          <ac:chgData name="Mélanie Brunet" userId="bbaeaea3-b6f0-4041-b971-eb820e1a1ecc" providerId="ADAL" clId="{166BDC52-3D10-475E-90F0-5C5A44DCB30C}" dt="2024-06-15T23:40:21.346" v="3812" actId="403"/>
          <ac:spMkLst>
            <pc:docMk/>
            <pc:sldMk cId="3596357133" sldId="256"/>
            <ac:spMk id="17" creationId="{677DDFB8-BFA7-38BB-0B0A-8FBEF8DBCC97}"/>
          </ac:spMkLst>
        </pc:spChg>
        <pc:spChg chg="add mod">
          <ac:chgData name="Mélanie Brunet" userId="bbaeaea3-b6f0-4041-b971-eb820e1a1ecc" providerId="ADAL" clId="{166BDC52-3D10-475E-90F0-5C5A44DCB30C}" dt="2024-06-15T23:42:18.520" v="3869" actId="1076"/>
          <ac:spMkLst>
            <pc:docMk/>
            <pc:sldMk cId="3596357133" sldId="256"/>
            <ac:spMk id="18" creationId="{00C97F03-7140-8ACA-099D-AA121F7DE8F3}"/>
          </ac:spMkLst>
        </pc:spChg>
        <pc:spChg chg="add del mod">
          <ac:chgData name="Mélanie Brunet" userId="bbaeaea3-b6f0-4041-b971-eb820e1a1ecc" providerId="ADAL" clId="{166BDC52-3D10-475E-90F0-5C5A44DCB30C}" dt="2024-06-12T14:55:59.426" v="2511" actId="478"/>
          <ac:spMkLst>
            <pc:docMk/>
            <pc:sldMk cId="3596357133" sldId="256"/>
            <ac:spMk id="19" creationId="{AE154F09-B44C-3538-2166-B690C229A76F}"/>
          </ac:spMkLst>
        </pc:spChg>
        <pc:spChg chg="add del mod">
          <ac:chgData name="Mélanie Brunet" userId="bbaeaea3-b6f0-4041-b971-eb820e1a1ecc" providerId="ADAL" clId="{166BDC52-3D10-475E-90F0-5C5A44DCB30C}" dt="2024-06-12T15:13:48.350" v="2629" actId="14100"/>
          <ac:spMkLst>
            <pc:docMk/>
            <pc:sldMk cId="3596357133" sldId="256"/>
            <ac:spMk id="20" creationId="{E9E9819A-0856-AD44-ED97-C39DA9984DA4}"/>
          </ac:spMkLst>
        </pc:spChg>
        <pc:spChg chg="add mod">
          <ac:chgData name="Mélanie Brunet" userId="bbaeaea3-b6f0-4041-b971-eb820e1a1ecc" providerId="ADAL" clId="{166BDC52-3D10-475E-90F0-5C5A44DCB30C}" dt="2024-06-12T15:13:29.952" v="2628" actId="403"/>
          <ac:spMkLst>
            <pc:docMk/>
            <pc:sldMk cId="3596357133" sldId="256"/>
            <ac:spMk id="21" creationId="{481F258C-1157-AC50-8FEF-4FAE59A87072}"/>
          </ac:spMkLst>
        </pc:spChg>
        <pc:spChg chg="add mod">
          <ac:chgData name="Mélanie Brunet" userId="bbaeaea3-b6f0-4041-b971-eb820e1a1ecc" providerId="ADAL" clId="{166BDC52-3D10-475E-90F0-5C5A44DCB30C}" dt="2024-06-15T23:36:03.619" v="3676" actId="1035"/>
          <ac:spMkLst>
            <pc:docMk/>
            <pc:sldMk cId="3596357133" sldId="256"/>
            <ac:spMk id="22" creationId="{0D3B169B-05AA-D0BD-A6FB-87036CEAC692}"/>
          </ac:spMkLst>
        </pc:spChg>
        <pc:spChg chg="add mod">
          <ac:chgData name="Mélanie Brunet" userId="bbaeaea3-b6f0-4041-b971-eb820e1a1ecc" providerId="ADAL" clId="{166BDC52-3D10-475E-90F0-5C5A44DCB30C}" dt="2024-06-15T23:36:03.619" v="3676" actId="1035"/>
          <ac:spMkLst>
            <pc:docMk/>
            <pc:sldMk cId="3596357133" sldId="256"/>
            <ac:spMk id="23" creationId="{B064C0DD-72C1-E040-FF9C-BACE227CC346}"/>
          </ac:spMkLst>
        </pc:spChg>
        <pc:spChg chg="add mod">
          <ac:chgData name="Mélanie Brunet" userId="bbaeaea3-b6f0-4041-b971-eb820e1a1ecc" providerId="ADAL" clId="{166BDC52-3D10-475E-90F0-5C5A44DCB30C}" dt="2024-06-15T23:37:29.501" v="3721" actId="1036"/>
          <ac:spMkLst>
            <pc:docMk/>
            <pc:sldMk cId="3596357133" sldId="256"/>
            <ac:spMk id="25" creationId="{08A04159-46FA-14FC-EEA9-366A838329EF}"/>
          </ac:spMkLst>
        </pc:spChg>
        <pc:spChg chg="add mod">
          <ac:chgData name="Mélanie Brunet" userId="bbaeaea3-b6f0-4041-b971-eb820e1a1ecc" providerId="ADAL" clId="{166BDC52-3D10-475E-90F0-5C5A44DCB30C}" dt="2024-06-15T23:37:29.501" v="3721" actId="1036"/>
          <ac:spMkLst>
            <pc:docMk/>
            <pc:sldMk cId="3596357133" sldId="256"/>
            <ac:spMk id="26" creationId="{98A1D352-82BE-BDAB-25A2-05A4E212385C}"/>
          </ac:spMkLst>
        </pc:spChg>
        <pc:spChg chg="add mod">
          <ac:chgData name="Mélanie Brunet" userId="bbaeaea3-b6f0-4041-b971-eb820e1a1ecc" providerId="ADAL" clId="{166BDC52-3D10-475E-90F0-5C5A44DCB30C}" dt="2024-06-15T23:39:38.594" v="3801" actId="1035"/>
          <ac:spMkLst>
            <pc:docMk/>
            <pc:sldMk cId="3596357133" sldId="256"/>
            <ac:spMk id="28" creationId="{900E9956-700B-CB34-AD21-0FA9C3D4F052}"/>
          </ac:spMkLst>
        </pc:spChg>
        <pc:spChg chg="add mod">
          <ac:chgData name="Mélanie Brunet" userId="bbaeaea3-b6f0-4041-b971-eb820e1a1ecc" providerId="ADAL" clId="{166BDC52-3D10-475E-90F0-5C5A44DCB30C}" dt="2024-06-15T23:39:38.594" v="3801" actId="1035"/>
          <ac:spMkLst>
            <pc:docMk/>
            <pc:sldMk cId="3596357133" sldId="256"/>
            <ac:spMk id="29" creationId="{D8959045-6CCC-BC47-FF82-28A14B46CC3D}"/>
          </ac:spMkLst>
        </pc:spChg>
        <pc:spChg chg="add del mod">
          <ac:chgData name="Mélanie Brunet" userId="bbaeaea3-b6f0-4041-b971-eb820e1a1ecc" providerId="ADAL" clId="{166BDC52-3D10-475E-90F0-5C5A44DCB30C}" dt="2024-06-15T23:39:38.594" v="3801" actId="1035"/>
          <ac:spMkLst>
            <pc:docMk/>
            <pc:sldMk cId="3596357133" sldId="256"/>
            <ac:spMk id="30" creationId="{AB33056E-CEFF-C925-6077-50A8213D8C83}"/>
          </ac:spMkLst>
        </pc:spChg>
        <pc:spChg chg="add mod">
          <ac:chgData name="Mélanie Brunet" userId="bbaeaea3-b6f0-4041-b971-eb820e1a1ecc" providerId="ADAL" clId="{166BDC52-3D10-475E-90F0-5C5A44DCB30C}" dt="2024-06-15T23:39:38.594" v="3801" actId="1035"/>
          <ac:spMkLst>
            <pc:docMk/>
            <pc:sldMk cId="3596357133" sldId="256"/>
            <ac:spMk id="31" creationId="{298F380A-18A9-0F02-9929-D739AD250C27}"/>
          </ac:spMkLst>
        </pc:spChg>
        <pc:spChg chg="add del mod">
          <ac:chgData name="Mélanie Brunet" userId="bbaeaea3-b6f0-4041-b971-eb820e1a1ecc" providerId="ADAL" clId="{166BDC52-3D10-475E-90F0-5C5A44DCB30C}" dt="2024-06-15T23:38:27.699" v="3737" actId="478"/>
          <ac:spMkLst>
            <pc:docMk/>
            <pc:sldMk cId="3596357133" sldId="256"/>
            <ac:spMk id="32" creationId="{61A7AED5-A60D-9E49-985B-66D7AC90C8C7}"/>
          </ac:spMkLst>
        </pc:spChg>
        <pc:spChg chg="add mod">
          <ac:chgData name="Mélanie Brunet" userId="bbaeaea3-b6f0-4041-b971-eb820e1a1ecc" providerId="ADAL" clId="{166BDC52-3D10-475E-90F0-5C5A44DCB30C}" dt="2024-06-15T23:45:26.791" v="3892" actId="20577"/>
          <ac:spMkLst>
            <pc:docMk/>
            <pc:sldMk cId="3596357133" sldId="256"/>
            <ac:spMk id="33" creationId="{AA9545E1-14A6-50A0-D481-9F176B2A94CA}"/>
          </ac:spMkLst>
        </pc:spChg>
        <pc:spChg chg="add mod">
          <ac:chgData name="Mélanie Brunet" userId="bbaeaea3-b6f0-4041-b971-eb820e1a1ecc" providerId="ADAL" clId="{166BDC52-3D10-475E-90F0-5C5A44DCB30C}" dt="2024-06-15T23:39:17.110" v="3747" actId="14100"/>
          <ac:spMkLst>
            <pc:docMk/>
            <pc:sldMk cId="3596357133" sldId="256"/>
            <ac:spMk id="34" creationId="{CEE0046E-8A4C-2A1A-7FA7-BADAB93A176D}"/>
          </ac:spMkLst>
        </pc:spChg>
        <pc:picChg chg="add del mod">
          <ac:chgData name="Mélanie Brunet" userId="bbaeaea3-b6f0-4041-b971-eb820e1a1ecc" providerId="ADAL" clId="{166BDC52-3D10-475E-90F0-5C5A44DCB30C}" dt="2024-06-15T23:53:24.361" v="3896" actId="478"/>
          <ac:picMkLst>
            <pc:docMk/>
            <pc:sldMk cId="3596357133" sldId="256"/>
            <ac:picMk id="2" creationId="{C319C5AB-C1F0-617D-9D79-AAA161EC7633}"/>
          </ac:picMkLst>
        </pc:picChg>
        <pc:picChg chg="add del mod">
          <ac:chgData name="Mélanie Brunet" userId="bbaeaea3-b6f0-4041-b971-eb820e1a1ecc" providerId="ADAL" clId="{166BDC52-3D10-475E-90F0-5C5A44DCB30C}" dt="2024-06-15T23:53:23.353" v="3895" actId="478"/>
          <ac:picMkLst>
            <pc:docMk/>
            <pc:sldMk cId="3596357133" sldId="256"/>
            <ac:picMk id="6" creationId="{8A4AF50A-4533-A9FB-CBD8-3FDCD8899719}"/>
          </ac:picMkLst>
        </pc:picChg>
        <pc:picChg chg="add mod">
          <ac:chgData name="Mélanie Brunet" userId="bbaeaea3-b6f0-4041-b971-eb820e1a1ecc" providerId="ADAL" clId="{166BDC52-3D10-475E-90F0-5C5A44DCB30C}" dt="2024-06-15T23:53:34.235" v="3898" actId="1076"/>
          <ac:picMkLst>
            <pc:docMk/>
            <pc:sldMk cId="3596357133" sldId="256"/>
            <ac:picMk id="8" creationId="{08363CB9-3D80-B1F5-463A-C3F3B911DC88}"/>
          </ac:picMkLst>
        </pc:picChg>
        <pc:picChg chg="add mod">
          <ac:chgData name="Mélanie Brunet" userId="bbaeaea3-b6f0-4041-b971-eb820e1a1ecc" providerId="ADAL" clId="{166BDC52-3D10-475E-90F0-5C5A44DCB30C}" dt="2024-06-15T23:38:55.147" v="3744" actId="1076"/>
          <ac:picMkLst>
            <pc:docMk/>
            <pc:sldMk cId="3596357133" sldId="256"/>
            <ac:picMk id="10" creationId="{70CB4650-EA86-CCE9-2753-3494B13A9FEF}"/>
          </ac:picMkLst>
        </pc:picChg>
        <pc:picChg chg="add mod">
          <ac:chgData name="Mélanie Brunet" userId="bbaeaea3-b6f0-4041-b971-eb820e1a1ecc" providerId="ADAL" clId="{166BDC52-3D10-475E-90F0-5C5A44DCB30C}" dt="2024-06-15T23:53:34.235" v="3898" actId="1076"/>
          <ac:picMkLst>
            <pc:docMk/>
            <pc:sldMk cId="3596357133" sldId="256"/>
            <ac:picMk id="12" creationId="{8BD7450F-A888-1B29-F79D-EAF257054286}"/>
          </ac:picMkLst>
        </pc:picChg>
        <pc:picChg chg="add del mod">
          <ac:chgData name="Mélanie Brunet" userId="bbaeaea3-b6f0-4041-b971-eb820e1a1ecc" providerId="ADAL" clId="{166BDC52-3D10-475E-90F0-5C5A44DCB30C}" dt="2024-06-12T15:19:53.656" v="2667" actId="478"/>
          <ac:picMkLst>
            <pc:docMk/>
            <pc:sldMk cId="3596357133" sldId="256"/>
            <ac:picMk id="13" creationId="{04B32493-EF35-2880-D097-B1D90F7A4D55}"/>
          </ac:picMkLst>
        </pc:picChg>
        <pc:picChg chg="add mod">
          <ac:chgData name="Mélanie Brunet" userId="bbaeaea3-b6f0-4041-b971-eb820e1a1ecc" providerId="ADAL" clId="{166BDC52-3D10-475E-90F0-5C5A44DCB30C}" dt="2024-06-15T23:53:34.235" v="3898" actId="1076"/>
          <ac:picMkLst>
            <pc:docMk/>
            <pc:sldMk cId="3596357133" sldId="256"/>
            <ac:picMk id="13" creationId="{DD4E3D9B-58BC-A697-ED84-CEA4D653C67E}"/>
          </ac:picMkLst>
        </pc:picChg>
        <pc:picChg chg="add del mod">
          <ac:chgData name="Mélanie Brunet" userId="bbaeaea3-b6f0-4041-b971-eb820e1a1ecc" providerId="ADAL" clId="{166BDC52-3D10-475E-90F0-5C5A44DCB30C}" dt="2024-06-12T15:26:04.730" v="2924" actId="478"/>
          <ac:picMkLst>
            <pc:docMk/>
            <pc:sldMk cId="3596357133" sldId="256"/>
            <ac:picMk id="16" creationId="{9DDAED07-D756-27AA-809C-78856E567850}"/>
          </ac:picMkLst>
        </pc:picChg>
        <pc:picChg chg="add mod">
          <ac:chgData name="Mélanie Brunet" userId="bbaeaea3-b6f0-4041-b971-eb820e1a1ecc" providerId="ADAL" clId="{166BDC52-3D10-475E-90F0-5C5A44DCB30C}" dt="2024-06-15T23:35:52.498" v="3663" actId="1076"/>
          <ac:picMkLst>
            <pc:docMk/>
            <pc:sldMk cId="3596357133" sldId="256"/>
            <ac:picMk id="24" creationId="{F69DB0BC-75C0-30F2-49D4-80A756AD4B3B}"/>
          </ac:picMkLst>
        </pc:picChg>
        <pc:picChg chg="add mod">
          <ac:chgData name="Mélanie Brunet" userId="bbaeaea3-b6f0-4041-b971-eb820e1a1ecc" providerId="ADAL" clId="{166BDC52-3D10-475E-90F0-5C5A44DCB30C}" dt="2024-06-15T23:39:20.409" v="3748" actId="1076"/>
          <ac:picMkLst>
            <pc:docMk/>
            <pc:sldMk cId="3596357133" sldId="256"/>
            <ac:picMk id="27" creationId="{A1E187E5-2FD3-FE69-E16D-B1923AFC37D0}"/>
          </ac:picMkLst>
        </pc:picChg>
        <pc:picChg chg="add del mod">
          <ac:chgData name="Mélanie Brunet" userId="bbaeaea3-b6f0-4041-b971-eb820e1a1ecc" providerId="ADAL" clId="{166BDC52-3D10-475E-90F0-5C5A44DCB30C}" dt="2024-06-15T23:32:18.357" v="3615" actId="478"/>
          <ac:picMkLst>
            <pc:docMk/>
            <pc:sldMk cId="3596357133" sldId="256"/>
            <ac:picMk id="1026" creationId="{27E3E020-5B17-6845-AFC5-7E2DF1C4F47C}"/>
          </ac:picMkLst>
        </pc:picChg>
        <pc:picChg chg="add del mod">
          <ac:chgData name="Mélanie Brunet" userId="bbaeaea3-b6f0-4041-b971-eb820e1a1ecc" providerId="ADAL" clId="{166BDC52-3D10-475E-90F0-5C5A44DCB30C}" dt="2024-06-15T23:32:17.363" v="3614" actId="478"/>
          <ac:picMkLst>
            <pc:docMk/>
            <pc:sldMk cId="3596357133" sldId="256"/>
            <ac:picMk id="1028" creationId="{BCBA86FF-4C84-C820-8C93-B4A5846E48F2}"/>
          </ac:picMkLst>
        </pc:picChg>
      </pc:sldChg>
    </pc:docChg>
  </pc:docChgLst>
  <pc:docChgLst>
    <pc:chgData name="Mélanie Brunet" userId="S::mbrunet3@uottawa.ca::bbaeaea3-b6f0-4041-b971-eb820e1a1ecc" providerId="AD" clId="Web-{7DCE5566-CABA-2CAD-3338-208E675F0949}"/>
    <pc:docChg chg="modSld">
      <pc:chgData name="Mélanie Brunet" userId="S::mbrunet3@uottawa.ca::bbaeaea3-b6f0-4041-b971-eb820e1a1ecc" providerId="AD" clId="Web-{7DCE5566-CABA-2CAD-3338-208E675F0949}" dt="2024-06-15T23:53:11.051" v="15"/>
      <pc:docMkLst>
        <pc:docMk/>
      </pc:docMkLst>
      <pc:sldChg chg="addSp delSp modSp">
        <pc:chgData name="Mélanie Brunet" userId="S::mbrunet3@uottawa.ca::bbaeaea3-b6f0-4041-b971-eb820e1a1ecc" providerId="AD" clId="Web-{7DCE5566-CABA-2CAD-3338-208E675F0949}" dt="2024-06-15T23:53:11.051" v="15"/>
        <pc:sldMkLst>
          <pc:docMk/>
          <pc:sldMk cId="3596357133" sldId="256"/>
        </pc:sldMkLst>
        <pc:spChg chg="add del mod">
          <ac:chgData name="Mélanie Brunet" userId="S::mbrunet3@uottawa.ca::bbaeaea3-b6f0-4041-b971-eb820e1a1ecc" providerId="AD" clId="Web-{7DCE5566-CABA-2CAD-3338-208E675F0949}" dt="2024-06-15T23:53:04.239" v="13" actId="20577"/>
          <ac:spMkLst>
            <pc:docMk/>
            <pc:sldMk cId="3596357133" sldId="256"/>
            <ac:spMk id="3" creationId="{CA36DA7D-AC34-0124-B373-9C47DD9FB47B}"/>
          </ac:spMkLst>
        </pc:spChg>
        <pc:picChg chg="add del">
          <ac:chgData name="Mélanie Brunet" userId="S::mbrunet3@uottawa.ca::bbaeaea3-b6f0-4041-b971-eb820e1a1ecc" providerId="AD" clId="Web-{7DCE5566-CABA-2CAD-3338-208E675F0949}" dt="2024-06-15T23:53:11.051" v="15"/>
          <ac:picMkLst>
            <pc:docMk/>
            <pc:sldMk cId="3596357133" sldId="256"/>
            <ac:picMk id="2" creationId="{C319C5AB-C1F0-617D-9D79-AAA161EC7633}"/>
          </ac:picMkLst>
        </pc:picChg>
        <pc:picChg chg="add del">
          <ac:chgData name="Mélanie Brunet" userId="S::mbrunet3@uottawa.ca::bbaeaea3-b6f0-4041-b971-eb820e1a1ecc" providerId="AD" clId="Web-{7DCE5566-CABA-2CAD-3338-208E675F0949}" dt="2024-06-15T23:53:08.098" v="14"/>
          <ac:picMkLst>
            <pc:docMk/>
            <pc:sldMk cId="3596357133" sldId="256"/>
            <ac:picMk id="6" creationId="{8A4AF50A-4533-A9FB-CBD8-3FDCD8899719}"/>
          </ac:picMkLst>
        </pc:picChg>
        <pc:picChg chg="add del mod">
          <ac:chgData name="Mélanie Brunet" userId="S::mbrunet3@uottawa.ca::bbaeaea3-b6f0-4041-b971-eb820e1a1ecc" providerId="AD" clId="Web-{7DCE5566-CABA-2CAD-3338-208E675F0949}" dt="2024-06-15T23:52:56.051" v="10"/>
          <ac:picMkLst>
            <pc:docMk/>
            <pc:sldMk cId="3596357133" sldId="256"/>
            <ac:picMk id="8" creationId="{7F02506D-DBF5-C2BA-AF39-9BD3F13FCC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4.0/deed.fr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drawings/d/1Ml8ceFC9RTiIJnIIZEt70Y4BEF9yJm9YY2smTx8Fb_o/edit" TargetMode="External"/><Relationship Id="rId5" Type="http://schemas.openxmlformats.org/officeDocument/2006/relationships/hyperlink" Target="https://docs.google.com/drawings/d/18VG0By62WWne37GuDqUg7f8IDduf1WFlNCimSH3SxSw/edit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fabriquerel.org/processus-de-creation/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1229314" y="118338"/>
            <a:ext cx="4399371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>
                <a:latin typeface="Work sans" panose="020F0502020204030204" pitchFamily="2" charset="0"/>
              </a:rPr>
              <a:t>Parcours de création d’une REL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9B35BC-4A75-D9C3-00DE-A23731D70B81}"/>
              </a:ext>
            </a:extLst>
          </p:cNvPr>
          <p:cNvSpPr txBox="1"/>
          <p:nvPr/>
        </p:nvSpPr>
        <p:spPr>
          <a:xfrm>
            <a:off x="963172" y="933084"/>
            <a:ext cx="3465323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Explorer les REL </a:t>
            </a:r>
            <a:r>
              <a:rPr lang="en-CA" sz="1050" dirty="0" err="1">
                <a:latin typeface="Work sans" pitchFamily="2" charset="0"/>
              </a:rPr>
              <a:t>existantes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Évaluer</a:t>
            </a:r>
            <a:r>
              <a:rPr lang="en-CA" sz="1050" dirty="0">
                <a:latin typeface="Work sans" pitchFamily="2" charset="0"/>
              </a:rPr>
              <a:t> la </a:t>
            </a:r>
            <a:r>
              <a:rPr lang="en-CA" sz="1050" dirty="0" err="1">
                <a:latin typeface="Work sans" pitchFamily="2" charset="0"/>
              </a:rPr>
              <a:t>qualité</a:t>
            </a:r>
            <a:r>
              <a:rPr lang="en-CA" sz="1050" dirty="0">
                <a:latin typeface="Work sans" pitchFamily="2" charset="0"/>
              </a:rPr>
              <a:t> des REL </a:t>
            </a:r>
            <a:r>
              <a:rPr lang="en-CA" sz="1050" dirty="0" err="1">
                <a:latin typeface="Work sans" pitchFamily="2" charset="0"/>
              </a:rPr>
              <a:t>trouvées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/>
              </a:rPr>
              <a:t>• Se familiariser avec les licences Creative Commons et le droit </a:t>
            </a:r>
            <a:r>
              <a:rPr lang="en-CA" sz="1050" dirty="0" err="1">
                <a:latin typeface="Work sans"/>
              </a:rPr>
              <a:t>d’auteur</a:t>
            </a:r>
            <a:endParaRPr lang="en-CA" sz="1050" dirty="0">
              <a:latin typeface="Work sans"/>
            </a:endParaRPr>
          </a:p>
        </p:txBody>
      </p: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70CB4650-EA86-CCE9-2753-3494B13A9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6529" y="2462138"/>
            <a:ext cx="411965" cy="411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EC429F-FA6E-F67F-DBE7-AD65A4266844}"/>
              </a:ext>
            </a:extLst>
          </p:cNvPr>
          <p:cNvSpPr txBox="1"/>
          <p:nvPr/>
        </p:nvSpPr>
        <p:spPr>
          <a:xfrm>
            <a:off x="952840" y="2160121"/>
            <a:ext cx="28536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Identifer</a:t>
            </a:r>
            <a:r>
              <a:rPr lang="en-CA" sz="1050" dirty="0">
                <a:latin typeface="Work sans" pitchFamily="2" charset="0"/>
              </a:rPr>
              <a:t> les </a:t>
            </a:r>
            <a:r>
              <a:rPr lang="en-CA" sz="1050" dirty="0" err="1">
                <a:latin typeface="Work sans" pitchFamily="2" charset="0"/>
              </a:rPr>
              <a:t>objectifs</a:t>
            </a:r>
            <a:r>
              <a:rPr lang="en-CA" sz="1050" dirty="0">
                <a:latin typeface="Work sans" pitchFamily="2" charset="0"/>
              </a:rPr>
              <a:t> de la REL, les </a:t>
            </a:r>
            <a:r>
              <a:rPr lang="en-CA" sz="1050" dirty="0" err="1">
                <a:latin typeface="Work sans" pitchFamily="2" charset="0"/>
              </a:rPr>
              <a:t>objectifs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d’apprentissage</a:t>
            </a:r>
            <a:r>
              <a:rPr lang="en-CA" sz="1050" dirty="0">
                <a:latin typeface="Work sans" pitchFamily="2" charset="0"/>
              </a:rPr>
              <a:t> et les </a:t>
            </a:r>
            <a:r>
              <a:rPr lang="en-CA" sz="1050" dirty="0" err="1">
                <a:latin typeface="Work sans" pitchFamily="2" charset="0"/>
              </a:rPr>
              <a:t>activités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Déterminer</a:t>
            </a:r>
            <a:r>
              <a:rPr lang="en-CA" sz="1050" dirty="0">
                <a:latin typeface="Work sans" pitchFamily="2" charset="0"/>
              </a:rPr>
              <a:t> la </a:t>
            </a:r>
            <a:r>
              <a:rPr lang="en-CA" sz="1050" dirty="0" err="1">
                <a:latin typeface="Work sans" pitchFamily="2" charset="0"/>
              </a:rPr>
              <a:t>plateforme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d’hébergement</a:t>
            </a:r>
            <a:r>
              <a:rPr lang="en-CA" sz="1050" dirty="0">
                <a:latin typeface="Work sans" pitchFamily="2" charset="0"/>
              </a:rPr>
              <a:t> et les formats de la REL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Choisir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une</a:t>
            </a:r>
            <a:r>
              <a:rPr lang="en-CA" sz="1050" dirty="0">
                <a:latin typeface="Work sans" pitchFamily="2" charset="0"/>
              </a:rPr>
              <a:t> licence Creative Commons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Créer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une</a:t>
            </a:r>
            <a:r>
              <a:rPr lang="en-CA" sz="1050" dirty="0">
                <a:latin typeface="Work sans" pitchFamily="2" charset="0"/>
              </a:rPr>
              <a:t> équipe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CBB8B7-32E7-218B-CE11-095C7A049A90}"/>
              </a:ext>
            </a:extLst>
          </p:cNvPr>
          <p:cNvSpPr txBox="1"/>
          <p:nvPr/>
        </p:nvSpPr>
        <p:spPr>
          <a:xfrm>
            <a:off x="962437" y="3595507"/>
            <a:ext cx="292908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Définir</a:t>
            </a:r>
            <a:r>
              <a:rPr lang="en-CA" sz="1050" dirty="0">
                <a:latin typeface="Work sans" pitchFamily="2" charset="0"/>
              </a:rPr>
              <a:t> le </a:t>
            </a:r>
            <a:r>
              <a:rPr lang="en-CA" sz="1050" dirty="0" err="1">
                <a:latin typeface="Work sans" pitchFamily="2" charset="0"/>
              </a:rPr>
              <a:t>contenu</a:t>
            </a:r>
            <a:r>
              <a:rPr lang="en-CA" sz="1050" dirty="0">
                <a:latin typeface="Work sans" pitchFamily="2" charset="0"/>
              </a:rPr>
              <a:t> et </a:t>
            </a:r>
            <a:r>
              <a:rPr lang="en-CA" sz="1050" dirty="0" err="1">
                <a:latin typeface="Work sans" pitchFamily="2" charset="0"/>
              </a:rPr>
              <a:t>élaborer</a:t>
            </a:r>
            <a:r>
              <a:rPr lang="en-CA" sz="1050" dirty="0">
                <a:latin typeface="Work sans" pitchFamily="2" charset="0"/>
              </a:rPr>
              <a:t> les </a:t>
            </a:r>
            <a:r>
              <a:rPr lang="en-CA" sz="1050" dirty="0" err="1">
                <a:latin typeface="Work sans" pitchFamily="2" charset="0"/>
              </a:rPr>
              <a:t>grandes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lignes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Déterminer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ce</a:t>
            </a:r>
            <a:r>
              <a:rPr lang="en-CA" sz="1050" dirty="0">
                <a:latin typeface="Work sans" pitchFamily="2" charset="0"/>
              </a:rPr>
              <a:t> qui </a:t>
            </a:r>
            <a:r>
              <a:rPr lang="en-CA" sz="1050" dirty="0" err="1">
                <a:latin typeface="Work sans" pitchFamily="2" charset="0"/>
              </a:rPr>
              <a:t>est</a:t>
            </a:r>
            <a:r>
              <a:rPr lang="en-CA" sz="1050" dirty="0">
                <a:latin typeface="Work sans" pitchFamily="2" charset="0"/>
              </a:rPr>
              <a:t> à remixer, adapter </a:t>
            </a:r>
            <a:r>
              <a:rPr lang="en-CA" sz="1050" dirty="0" err="1">
                <a:latin typeface="Work sans" pitchFamily="2" charset="0"/>
              </a:rPr>
              <a:t>ou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créer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Identifier les </a:t>
            </a:r>
            <a:r>
              <a:rPr lang="en-CA" sz="1050" dirty="0" err="1">
                <a:latin typeface="Work sans" pitchFamily="2" charset="0"/>
              </a:rPr>
              <a:t>besoins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en</a:t>
            </a:r>
            <a:r>
              <a:rPr lang="en-CA" sz="1050" dirty="0">
                <a:latin typeface="Work sans" pitchFamily="2" charset="0"/>
              </a:rPr>
              <a:t> matière de </a:t>
            </a:r>
            <a:r>
              <a:rPr lang="en-CA" sz="1050" dirty="0" err="1">
                <a:latin typeface="Work sans" pitchFamily="2" charset="0"/>
              </a:rPr>
              <a:t>médias</a:t>
            </a:r>
            <a:r>
              <a:rPr lang="en-CA" sz="1050" dirty="0">
                <a:latin typeface="Work sans" pitchFamily="2" charset="0"/>
              </a:rPr>
              <a:t> (images, </a:t>
            </a:r>
            <a:r>
              <a:rPr lang="en-CA" sz="1050" dirty="0" err="1">
                <a:latin typeface="Work sans" pitchFamily="2" charset="0"/>
              </a:rPr>
              <a:t>vidéos</a:t>
            </a:r>
            <a:r>
              <a:rPr lang="en-CA" sz="1050" dirty="0">
                <a:latin typeface="Work sans" pitchFamily="2" charset="0"/>
              </a:rPr>
              <a:t>, etc.)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Choisir</a:t>
            </a:r>
            <a:r>
              <a:rPr lang="en-CA" sz="1050" dirty="0">
                <a:latin typeface="Work sans" pitchFamily="2" charset="0"/>
              </a:rPr>
              <a:t> des </a:t>
            </a:r>
            <a:r>
              <a:rPr lang="en-CA" sz="1050" dirty="0" err="1">
                <a:latin typeface="Work sans" pitchFamily="2" charset="0"/>
              </a:rPr>
              <a:t>outils</a:t>
            </a:r>
            <a:r>
              <a:rPr lang="en-CA" sz="1050" dirty="0">
                <a:latin typeface="Work sans" pitchFamily="2" charset="0"/>
              </a:rPr>
              <a:t> de conception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Utiliser</a:t>
            </a:r>
            <a:r>
              <a:rPr lang="en-CA" sz="1050" dirty="0">
                <a:latin typeface="Work sans" pitchFamily="2" charset="0"/>
              </a:rPr>
              <a:t> des formats </a:t>
            </a:r>
            <a:r>
              <a:rPr lang="en-CA" sz="1050" dirty="0" err="1">
                <a:latin typeface="Work sans" pitchFamily="2" charset="0"/>
              </a:rPr>
              <a:t>communs</a:t>
            </a:r>
            <a:r>
              <a:rPr lang="en-CA" sz="1050" dirty="0">
                <a:latin typeface="Work sans" pitchFamily="2" charset="0"/>
              </a:rPr>
              <a:t> et des </a:t>
            </a:r>
            <a:r>
              <a:rPr lang="en-CA" sz="1050" dirty="0" err="1">
                <a:latin typeface="Work sans" pitchFamily="2" charset="0"/>
              </a:rPr>
              <a:t>plateformes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publiques</a:t>
            </a:r>
            <a:endParaRPr lang="en-CA" sz="1050" dirty="0">
              <a:latin typeface="Work san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DDFB8-BFA7-38BB-0B0A-8FBEF8DBCC97}"/>
              </a:ext>
            </a:extLst>
          </p:cNvPr>
          <p:cNvSpPr txBox="1"/>
          <p:nvPr/>
        </p:nvSpPr>
        <p:spPr>
          <a:xfrm>
            <a:off x="4198001" y="5609758"/>
            <a:ext cx="2287857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Exporter la REL dans divers formats et </a:t>
            </a:r>
            <a:r>
              <a:rPr lang="en-CA" sz="1050" dirty="0" err="1">
                <a:latin typeface="Work sans" pitchFamily="2" charset="0"/>
              </a:rPr>
              <a:t>partager</a:t>
            </a:r>
            <a:r>
              <a:rPr lang="en-CA" sz="1050" dirty="0">
                <a:latin typeface="Work sans" pitchFamily="2" charset="0"/>
              </a:rPr>
              <a:t> les </a:t>
            </a:r>
            <a:r>
              <a:rPr lang="en-CA" sz="1050" dirty="0" err="1">
                <a:latin typeface="Work sans" pitchFamily="2" charset="0"/>
              </a:rPr>
              <a:t>fichiers</a:t>
            </a:r>
            <a:r>
              <a:rPr lang="en-CA" sz="1050" dirty="0">
                <a:latin typeface="Work sans" pitchFamily="2" charset="0"/>
              </a:rPr>
              <a:t> sources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Publier</a:t>
            </a:r>
            <a:r>
              <a:rPr lang="en-CA" sz="1050" dirty="0">
                <a:latin typeface="Work sans" pitchFamily="2" charset="0"/>
              </a:rPr>
              <a:t> la REL à </a:t>
            </a:r>
            <a:r>
              <a:rPr lang="en-CA" sz="1050" dirty="0" err="1">
                <a:latin typeface="Work sans" pitchFamily="2" charset="0"/>
              </a:rPr>
              <a:t>partir</a:t>
            </a:r>
            <a:r>
              <a:rPr lang="en-CA" sz="1050" dirty="0">
                <a:latin typeface="Work sans" pitchFamily="2" charset="0"/>
              </a:rPr>
              <a:t> de </a:t>
            </a:r>
            <a:r>
              <a:rPr lang="en-CA" sz="1050" dirty="0" err="1">
                <a:latin typeface="Work sans" pitchFamily="2" charset="0"/>
              </a:rPr>
              <a:t>sa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plateforme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d’hébergement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Soumettre</a:t>
            </a:r>
            <a:r>
              <a:rPr lang="en-CA" sz="1050" dirty="0">
                <a:latin typeface="Work sans" pitchFamily="2" charset="0"/>
              </a:rPr>
              <a:t> la REL dans divers </a:t>
            </a:r>
            <a:r>
              <a:rPr lang="en-CA" sz="1050" dirty="0" err="1">
                <a:latin typeface="Work sans" pitchFamily="2" charset="0"/>
              </a:rPr>
              <a:t>dépôts</a:t>
            </a:r>
            <a:r>
              <a:rPr lang="en-CA" sz="1050" dirty="0">
                <a:latin typeface="Work sans" pitchFamily="2" charset="0"/>
              </a:rPr>
              <a:t> pour </a:t>
            </a:r>
            <a:r>
              <a:rPr lang="en-CA" sz="1050" dirty="0" err="1">
                <a:latin typeface="Work sans" pitchFamily="2" charset="0"/>
              </a:rPr>
              <a:t>accroître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sa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découvrabilité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Faire la promotion de la REL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C97F03-7140-8ACA-099D-AA121F7DE8F3}"/>
              </a:ext>
            </a:extLst>
          </p:cNvPr>
          <p:cNvSpPr txBox="1"/>
          <p:nvPr/>
        </p:nvSpPr>
        <p:spPr>
          <a:xfrm>
            <a:off x="962437" y="5588662"/>
            <a:ext cx="2751823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Rédiger</a:t>
            </a:r>
            <a:r>
              <a:rPr lang="en-CA" sz="1050" dirty="0">
                <a:latin typeface="Work sans" pitchFamily="2" charset="0"/>
              </a:rPr>
              <a:t>, organiser et </a:t>
            </a:r>
            <a:r>
              <a:rPr lang="en-CA" sz="1050" dirty="0" err="1">
                <a:latin typeface="Work sans" pitchFamily="2" charset="0"/>
              </a:rPr>
              <a:t>réviser</a:t>
            </a:r>
            <a:r>
              <a:rPr lang="en-CA" sz="1050" dirty="0">
                <a:latin typeface="Work sans" pitchFamily="2" charset="0"/>
              </a:rPr>
              <a:t> le </a:t>
            </a:r>
            <a:r>
              <a:rPr lang="en-CA" sz="1050" dirty="0" err="1">
                <a:latin typeface="Work sans" pitchFamily="2" charset="0"/>
              </a:rPr>
              <a:t>contenu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Obtenir</a:t>
            </a:r>
            <a:r>
              <a:rPr lang="en-CA" sz="1050" dirty="0">
                <a:latin typeface="Work sans" pitchFamily="2" charset="0"/>
              </a:rPr>
              <a:t> les permissions </a:t>
            </a:r>
            <a:r>
              <a:rPr lang="en-CA" sz="1050" dirty="0" err="1">
                <a:latin typeface="Work sans" pitchFamily="2" charset="0"/>
              </a:rPr>
              <a:t>nécessaires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ou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trouver</a:t>
            </a:r>
            <a:r>
              <a:rPr lang="en-CA" sz="1050" dirty="0">
                <a:latin typeface="Work sans" pitchFamily="2" charset="0"/>
              </a:rPr>
              <a:t> des </a:t>
            </a:r>
            <a:r>
              <a:rPr lang="en-CA" sz="1050" dirty="0" err="1">
                <a:latin typeface="Work sans" pitchFamily="2" charset="0"/>
              </a:rPr>
              <a:t>substituts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Révision</a:t>
            </a:r>
            <a:r>
              <a:rPr lang="en-CA" sz="1050" dirty="0">
                <a:latin typeface="Work sans" pitchFamily="2" charset="0"/>
              </a:rPr>
              <a:t> et </a:t>
            </a:r>
            <a:r>
              <a:rPr lang="en-CA" sz="1050" dirty="0" err="1">
                <a:latin typeface="Work sans" pitchFamily="2" charset="0"/>
              </a:rPr>
              <a:t>formatage</a:t>
            </a:r>
            <a:endParaRPr lang="en-CA" sz="1050" dirty="0">
              <a:latin typeface="Work sans" pitchFamily="2" charset="0"/>
            </a:endParaRPr>
          </a:p>
          <a:p>
            <a:r>
              <a:rPr lang="en-CA" sz="1050" dirty="0">
                <a:latin typeface="Work sans" pitchFamily="2" charset="0"/>
              </a:rPr>
              <a:t>• Citations et attributions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Contrôle</a:t>
            </a:r>
            <a:r>
              <a:rPr lang="en-CA" sz="1050" dirty="0">
                <a:latin typeface="Work sans" pitchFamily="2" charset="0"/>
              </a:rPr>
              <a:t> </a:t>
            </a:r>
            <a:r>
              <a:rPr lang="en-CA" sz="1050" dirty="0" err="1">
                <a:latin typeface="Work sans" pitchFamily="2" charset="0"/>
              </a:rPr>
              <a:t>d’accessibilité</a:t>
            </a:r>
            <a:r>
              <a:rPr lang="en-CA" sz="1050" dirty="0">
                <a:latin typeface="Work sans" pitchFamily="2" charset="0"/>
              </a:rPr>
              <a:t> </a:t>
            </a:r>
          </a:p>
          <a:p>
            <a:r>
              <a:rPr lang="en-CA" sz="1050" dirty="0">
                <a:latin typeface="Work sans" pitchFamily="2" charset="0"/>
              </a:rPr>
              <a:t>• </a:t>
            </a:r>
            <a:r>
              <a:rPr lang="en-CA" sz="1050" dirty="0" err="1">
                <a:latin typeface="Work sans" pitchFamily="2" charset="0"/>
              </a:rPr>
              <a:t>Ajout</a:t>
            </a:r>
            <a:r>
              <a:rPr lang="en-CA" sz="1050" dirty="0">
                <a:latin typeface="Work sans" pitchFamily="2" charset="0"/>
              </a:rPr>
              <a:t> de la licence Creative Commons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E9E9819A-0856-AD44-ED97-C39DA9984DA4}"/>
              </a:ext>
            </a:extLst>
          </p:cNvPr>
          <p:cNvSpPr/>
          <p:nvPr/>
        </p:nvSpPr>
        <p:spPr>
          <a:xfrm>
            <a:off x="505972" y="675907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1F258C-1157-AC50-8FEF-4FAE59A87072}"/>
              </a:ext>
            </a:extLst>
          </p:cNvPr>
          <p:cNvSpPr txBox="1"/>
          <p:nvPr/>
        </p:nvSpPr>
        <p:spPr>
          <a:xfrm>
            <a:off x="963172" y="708772"/>
            <a:ext cx="1257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>
                <a:latin typeface="Work sans" pitchFamily="2" charset="0"/>
              </a:rPr>
              <a:t>Recherche</a:t>
            </a: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0D3B169B-05AA-D0BD-A6FB-87036CEAC692}"/>
              </a:ext>
            </a:extLst>
          </p:cNvPr>
          <p:cNvSpPr/>
          <p:nvPr/>
        </p:nvSpPr>
        <p:spPr>
          <a:xfrm>
            <a:off x="505972" y="1862203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64C0DD-72C1-E040-FF9C-BACE227CC346}"/>
              </a:ext>
            </a:extLst>
          </p:cNvPr>
          <p:cNvSpPr txBox="1"/>
          <p:nvPr/>
        </p:nvSpPr>
        <p:spPr>
          <a:xfrm>
            <a:off x="963172" y="1895068"/>
            <a:ext cx="174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err="1">
                <a:latin typeface="Work sans" pitchFamily="2" charset="0"/>
              </a:rPr>
              <a:t>Pré</a:t>
            </a:r>
            <a:r>
              <a:rPr lang="en-CA" sz="1600" b="1" dirty="0">
                <a:latin typeface="Work sans" pitchFamily="2" charset="0"/>
              </a:rPr>
              <a:t>-production</a:t>
            </a:r>
          </a:p>
        </p:txBody>
      </p:sp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F69DB0BC-75C0-30F2-49D4-80A756AD4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6530" y="1070673"/>
            <a:ext cx="411965" cy="411965"/>
          </a:xfrm>
          <a:prstGeom prst="rect">
            <a:avLst/>
          </a:prstGeom>
        </p:spPr>
      </p:pic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08A04159-46FA-14FC-EEA9-366A838329EF}"/>
              </a:ext>
            </a:extLst>
          </p:cNvPr>
          <p:cNvSpPr/>
          <p:nvPr/>
        </p:nvSpPr>
        <p:spPr>
          <a:xfrm>
            <a:off x="505972" y="3323464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A1D352-82BE-BDAB-25A2-05A4E212385C}"/>
              </a:ext>
            </a:extLst>
          </p:cNvPr>
          <p:cNvSpPr txBox="1"/>
          <p:nvPr/>
        </p:nvSpPr>
        <p:spPr>
          <a:xfrm>
            <a:off x="963172" y="3356329"/>
            <a:ext cx="1337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>
                <a:latin typeface="Work sans" pitchFamily="2" charset="0"/>
              </a:rPr>
              <a:t>Conception</a:t>
            </a:r>
          </a:p>
        </p:txBody>
      </p:sp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A1E187E5-2FD3-FE69-E16D-B1923AFC3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1485" y="4184416"/>
            <a:ext cx="411965" cy="411965"/>
          </a:xfrm>
          <a:prstGeom prst="rect">
            <a:avLst/>
          </a:prstGeom>
        </p:spPr>
      </p:pic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900E9956-700B-CB34-AD21-0FA9C3D4F052}"/>
              </a:ext>
            </a:extLst>
          </p:cNvPr>
          <p:cNvSpPr/>
          <p:nvPr/>
        </p:nvSpPr>
        <p:spPr>
          <a:xfrm>
            <a:off x="505973" y="5275390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959045-6CCC-BC47-FF82-28A14B46CC3D}"/>
              </a:ext>
            </a:extLst>
          </p:cNvPr>
          <p:cNvSpPr txBox="1"/>
          <p:nvPr/>
        </p:nvSpPr>
        <p:spPr>
          <a:xfrm>
            <a:off x="963172" y="5308255"/>
            <a:ext cx="1829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err="1">
                <a:latin typeface="Work sans" pitchFamily="2" charset="0"/>
              </a:rPr>
              <a:t>Développement</a:t>
            </a:r>
            <a:endParaRPr lang="en-CA" sz="1600" b="1" dirty="0">
              <a:latin typeface="Work sans" pitchFamily="2" charset="0"/>
            </a:endParaRP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AB33056E-CEFF-C925-6077-50A8213D8C83}"/>
              </a:ext>
            </a:extLst>
          </p:cNvPr>
          <p:cNvSpPr/>
          <p:nvPr/>
        </p:nvSpPr>
        <p:spPr>
          <a:xfrm>
            <a:off x="3740802" y="5291497"/>
            <a:ext cx="417940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8F380A-18A9-0F02-9929-D739AD250C27}"/>
              </a:ext>
            </a:extLst>
          </p:cNvPr>
          <p:cNvSpPr txBox="1"/>
          <p:nvPr/>
        </p:nvSpPr>
        <p:spPr>
          <a:xfrm>
            <a:off x="4198001" y="5324362"/>
            <a:ext cx="1855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>
                <a:latin typeface="Work sans" pitchFamily="2" charset="0"/>
              </a:rPr>
              <a:t>Publication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9545E1-14A6-50A0-D481-9F176B2A94CA}"/>
              </a:ext>
            </a:extLst>
          </p:cNvPr>
          <p:cNvSpPr txBox="1"/>
          <p:nvPr/>
        </p:nvSpPr>
        <p:spPr>
          <a:xfrm>
            <a:off x="284844" y="7375519"/>
            <a:ext cx="6285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900" dirty="0">
                <a:latin typeface="Work sans" pitchFamily="2" charset="0"/>
              </a:rPr>
              <a:t>Le </a:t>
            </a:r>
            <a:r>
              <a:rPr lang="en-CA" sz="900" dirty="0" err="1">
                <a:latin typeface="Work sans" pitchFamily="2" charset="0"/>
              </a:rPr>
              <a:t>parcours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est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une</a:t>
            </a:r>
            <a:r>
              <a:rPr lang="en-CA" sz="900" dirty="0">
                <a:latin typeface="Work sans" pitchFamily="2" charset="0"/>
              </a:rPr>
              <a:t> adaptation de :</a:t>
            </a:r>
            <a:r>
              <a:rPr lang="en-CA" sz="900" b="0" i="0" dirty="0">
                <a:effectLst/>
                <a:latin typeface="Work sans" pitchFamily="2" charset="0"/>
              </a:rPr>
              <a:t> </a:t>
            </a:r>
          </a:p>
          <a:p>
            <a:r>
              <a:rPr lang="en-CA" sz="900" b="0" i="0" dirty="0" err="1">
                <a:effectLst/>
                <a:latin typeface="Work sans" pitchFamily="2" charset="0"/>
              </a:rPr>
              <a:t>fabriqueREL</a:t>
            </a:r>
            <a:r>
              <a:rPr lang="en-CA" sz="900" b="0" i="0" dirty="0">
                <a:effectLst/>
                <a:latin typeface="Work sans" pitchFamily="2" charset="0"/>
              </a:rPr>
              <a:t>, (2020), </a:t>
            </a:r>
            <a:r>
              <a:rPr lang="en-CA" sz="900" b="0" i="0" strike="noStrike" dirty="0" err="1">
                <a:effectLst/>
                <a:latin typeface="Work sans" pitchFamily="2" charset="0"/>
                <a:hlinkClick r:id="rId4"/>
              </a:rPr>
              <a:t>Parcours</a:t>
            </a:r>
            <a:r>
              <a:rPr lang="en-CA" sz="900" b="0" i="0" strike="noStrike" dirty="0">
                <a:effectLst/>
                <a:latin typeface="Work sans" pitchFamily="2" charset="0"/>
                <a:hlinkClick r:id="rId4"/>
              </a:rPr>
              <a:t> de </a:t>
            </a:r>
            <a:r>
              <a:rPr lang="en-CA" sz="900" b="0" i="0" strike="noStrike" dirty="0" err="1">
                <a:effectLst/>
                <a:latin typeface="Work sans" pitchFamily="2" charset="0"/>
                <a:hlinkClick r:id="rId4"/>
              </a:rPr>
              <a:t>création</a:t>
            </a:r>
            <a:r>
              <a:rPr lang="en-CA" sz="900" b="0" i="0" strike="noStrike" dirty="0">
                <a:effectLst/>
                <a:latin typeface="Work sans" pitchFamily="2" charset="0"/>
                <a:hlinkClick r:id="rId4"/>
              </a:rPr>
              <a:t> </a:t>
            </a:r>
            <a:r>
              <a:rPr lang="en-CA" sz="900" b="0" i="0" strike="noStrike" dirty="0" err="1">
                <a:effectLst/>
                <a:latin typeface="Work sans" pitchFamily="2" charset="0"/>
                <a:hlinkClick r:id="rId4"/>
              </a:rPr>
              <a:t>d’une</a:t>
            </a:r>
            <a:r>
              <a:rPr lang="en-CA" sz="900" b="0" i="0" strike="noStrike" dirty="0">
                <a:effectLst/>
                <a:latin typeface="Work sans" pitchFamily="2" charset="0"/>
                <a:hlinkClick r:id="rId4"/>
              </a:rPr>
              <a:t> REL </a:t>
            </a:r>
            <a:r>
              <a:rPr lang="en-CA" sz="900" b="0" i="0" strike="noStrike" dirty="0" err="1">
                <a:effectLst/>
                <a:latin typeface="Work sans" pitchFamily="2" charset="0"/>
                <a:hlinkClick r:id="rId4"/>
              </a:rPr>
              <a:t>en</a:t>
            </a:r>
            <a:r>
              <a:rPr lang="en-CA" sz="900" b="0" i="0" strike="noStrike" dirty="0">
                <a:effectLst/>
                <a:latin typeface="Work sans" pitchFamily="2" charset="0"/>
                <a:hlinkClick r:id="rId4"/>
              </a:rPr>
              <a:t> 6 étapes</a:t>
            </a:r>
            <a:r>
              <a:rPr lang="en-CA" sz="900" b="0" i="0" dirty="0">
                <a:effectLst/>
                <a:latin typeface="Work sans" pitchFamily="2" charset="0"/>
              </a:rPr>
              <a:t>, </a:t>
            </a:r>
            <a:r>
              <a:rPr lang="en-CA" sz="900" b="0" i="0" strike="noStrike" dirty="0">
                <a:effectLst/>
                <a:latin typeface="Work sans" pitchFamily="2" charset="0"/>
              </a:rPr>
              <a:t>CC BY 4.0</a:t>
            </a:r>
            <a:endParaRPr lang="en-CA" sz="900" b="0" i="0" dirty="0">
              <a:effectLst/>
              <a:latin typeface="Work sans" pitchFamily="2" charset="0"/>
            </a:endParaRPr>
          </a:p>
          <a:p>
            <a:r>
              <a:rPr lang="en-CA" sz="900" b="0" i="0" dirty="0">
                <a:effectLst/>
                <a:latin typeface="Work sans" pitchFamily="2" charset="0"/>
              </a:rPr>
              <a:t>Red Deer Polytechnic, (2023), </a:t>
            </a:r>
            <a:r>
              <a:rPr lang="en-CA" sz="900" b="0" i="0" strike="noStrike" dirty="0">
                <a:effectLst/>
                <a:latin typeface="Work sans" pitchFamily="2" charset="0"/>
                <a:hlinkClick r:id="rId5"/>
              </a:rPr>
              <a:t>Creation of Open Educational Resources </a:t>
            </a:r>
            <a:r>
              <a:rPr lang="en-CA" sz="900" b="0" i="0" u="none" strike="noStrike" dirty="0">
                <a:effectLst/>
                <a:latin typeface="Work sans" pitchFamily="2" charset="0"/>
                <a:hlinkClick r:id="rId5"/>
              </a:rPr>
              <a:t>(OER)</a:t>
            </a:r>
            <a:r>
              <a:rPr lang="en-CA" sz="900" b="0" i="0" dirty="0">
                <a:effectLst/>
                <a:latin typeface="Work sans" pitchFamily="2" charset="0"/>
              </a:rPr>
              <a:t>, </a:t>
            </a:r>
            <a:r>
              <a:rPr lang="en-CA" sz="900" b="0" i="0" u="none" strike="noStrike" dirty="0">
                <a:effectLst/>
                <a:latin typeface="Work sans" pitchFamily="2" charset="0"/>
              </a:rPr>
              <a:t>CC BY 4.0</a:t>
            </a:r>
            <a:endParaRPr lang="en-CA" sz="900" u="none" strike="noStrike" dirty="0">
              <a:latin typeface="Work sans" pitchFamily="2" charset="0"/>
            </a:endParaRPr>
          </a:p>
          <a:p>
            <a:r>
              <a:rPr lang="en-CA" sz="900" b="0" i="0" dirty="0">
                <a:effectLst/>
                <a:latin typeface="Work sans" pitchFamily="2" charset="0"/>
              </a:rPr>
              <a:t>A. Santiago, (2020), </a:t>
            </a:r>
            <a:r>
              <a:rPr lang="en-CA" sz="900" b="0" i="0" u="none" strike="noStrike" dirty="0">
                <a:effectLst/>
                <a:latin typeface="Work sans" pitchFamily="2" charset="0"/>
                <a:hlinkClick r:id="rId6"/>
              </a:rPr>
              <a:t>A Framework for Creating OER</a:t>
            </a:r>
            <a:r>
              <a:rPr lang="en-CA" sz="900" b="0" i="0" dirty="0">
                <a:effectLst/>
                <a:latin typeface="Work sans" pitchFamily="2" charset="0"/>
              </a:rPr>
              <a:t>, </a:t>
            </a:r>
            <a:r>
              <a:rPr lang="en-CA" sz="900" b="0" i="0" u="none" strike="noStrike" dirty="0">
                <a:effectLst/>
                <a:latin typeface="Work sans" pitchFamily="2" charset="0"/>
              </a:rPr>
              <a:t>CC BY 4.0</a:t>
            </a:r>
            <a:endParaRPr lang="en-CA" sz="900" dirty="0">
              <a:latin typeface="Work sans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D65788-6202-55E2-B318-2F12F2B51D0F}"/>
              </a:ext>
            </a:extLst>
          </p:cNvPr>
          <p:cNvSpPr/>
          <p:nvPr/>
        </p:nvSpPr>
        <p:spPr>
          <a:xfrm>
            <a:off x="3949700" y="681204"/>
            <a:ext cx="2536160" cy="1219515"/>
          </a:xfrm>
          <a:prstGeom prst="ellipse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900" dirty="0" err="1">
                <a:latin typeface="Work sans" pitchFamily="2" charset="0"/>
              </a:rPr>
              <a:t>Utilisez</a:t>
            </a:r>
            <a:r>
              <a:rPr lang="en-CA" sz="900" dirty="0">
                <a:latin typeface="Work sans" pitchFamily="2" charset="0"/>
              </a:rPr>
              <a:t> un </a:t>
            </a:r>
            <a:r>
              <a:rPr lang="en-CA" sz="900" dirty="0" err="1">
                <a:latin typeface="Work sans" pitchFamily="2" charset="0"/>
              </a:rPr>
              <a:t>tableur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ou</a:t>
            </a:r>
            <a:r>
              <a:rPr lang="en-CA" sz="900" dirty="0">
                <a:latin typeface="Work sans" pitchFamily="2" charset="0"/>
              </a:rPr>
              <a:t> un </a:t>
            </a:r>
            <a:r>
              <a:rPr lang="en-CA" sz="900" dirty="0" err="1">
                <a:latin typeface="Work sans" pitchFamily="2" charset="0"/>
              </a:rPr>
              <a:t>gestionnaire</a:t>
            </a:r>
            <a:r>
              <a:rPr lang="en-CA" sz="900" dirty="0">
                <a:latin typeface="Work sans" pitchFamily="2" charset="0"/>
              </a:rPr>
              <a:t> de citations pour </a:t>
            </a:r>
            <a:r>
              <a:rPr lang="en-CA" sz="900" dirty="0" err="1">
                <a:latin typeface="Work sans" pitchFamily="2" charset="0"/>
              </a:rPr>
              <a:t>répertorier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ce</a:t>
            </a:r>
            <a:r>
              <a:rPr lang="en-CA" sz="900" dirty="0">
                <a:latin typeface="Work sans" pitchFamily="2" charset="0"/>
              </a:rPr>
              <a:t> que </a:t>
            </a:r>
            <a:r>
              <a:rPr lang="en-CA" sz="900" dirty="0" err="1">
                <a:latin typeface="Work sans" pitchFamily="2" charset="0"/>
              </a:rPr>
              <a:t>vous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trouvez</a:t>
            </a:r>
            <a:r>
              <a:rPr lang="en-CA" sz="900" dirty="0">
                <a:latin typeface="Work sans" pitchFamily="2" charset="0"/>
              </a:rPr>
              <a:t> et </a:t>
            </a:r>
            <a:r>
              <a:rPr lang="en-CA" sz="900" dirty="0" err="1">
                <a:latin typeface="Work sans" pitchFamily="2" charset="0"/>
              </a:rPr>
              <a:t>faciliter</a:t>
            </a:r>
            <a:r>
              <a:rPr lang="en-CA" sz="900" dirty="0">
                <a:latin typeface="Work sans" pitchFamily="2" charset="0"/>
              </a:rPr>
              <a:t> les </a:t>
            </a:r>
            <a:r>
              <a:rPr lang="en-CA" sz="900" dirty="0" err="1">
                <a:latin typeface="Work sans" pitchFamily="2" charset="0"/>
              </a:rPr>
              <a:t>demandes</a:t>
            </a:r>
            <a:r>
              <a:rPr lang="en-CA" sz="900" dirty="0">
                <a:latin typeface="Work sans" pitchFamily="2" charset="0"/>
              </a:rPr>
              <a:t> de permission et les attributions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FFA5252-A965-F639-4EC9-1E25E8DF11B2}"/>
              </a:ext>
            </a:extLst>
          </p:cNvPr>
          <p:cNvSpPr/>
          <p:nvPr/>
        </p:nvSpPr>
        <p:spPr>
          <a:xfrm>
            <a:off x="3949698" y="2166500"/>
            <a:ext cx="2536160" cy="1061829"/>
          </a:xfrm>
          <a:prstGeom prst="ellipse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900" dirty="0" err="1">
                <a:latin typeface="Work sans" pitchFamily="2" charset="0"/>
              </a:rPr>
              <a:t>Consultez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une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ou</a:t>
            </a:r>
            <a:r>
              <a:rPr lang="en-CA" sz="900" dirty="0">
                <a:latin typeface="Work sans" pitchFamily="2" charset="0"/>
              </a:rPr>
              <a:t> un </a:t>
            </a:r>
            <a:r>
              <a:rPr lang="en-CA" sz="900" dirty="0" err="1">
                <a:latin typeface="Work sans" pitchFamily="2" charset="0"/>
              </a:rPr>
              <a:t>spécialiste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en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pédagogie</a:t>
            </a:r>
            <a:r>
              <a:rPr lang="en-CA" sz="900" dirty="0">
                <a:latin typeface="Work sans" pitchFamily="2" charset="0"/>
              </a:rPr>
              <a:t> à </a:t>
            </a:r>
            <a:r>
              <a:rPr lang="en-CA" sz="900" dirty="0" err="1">
                <a:latin typeface="Work sans" pitchFamily="2" charset="0"/>
              </a:rPr>
              <a:t>votre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établissement</a:t>
            </a:r>
            <a:r>
              <a:rPr lang="en-CA" sz="900" dirty="0">
                <a:latin typeface="Work sans" pitchFamily="2" charset="0"/>
              </a:rPr>
              <a:t> pour </a:t>
            </a:r>
            <a:r>
              <a:rPr lang="en-CA" sz="900" dirty="0" err="1">
                <a:latin typeface="Work sans" pitchFamily="2" charset="0"/>
              </a:rPr>
              <a:t>discuter</a:t>
            </a:r>
            <a:r>
              <a:rPr lang="en-CA" sz="900" dirty="0">
                <a:latin typeface="Work sans" pitchFamily="2" charset="0"/>
              </a:rPr>
              <a:t> </a:t>
            </a:r>
            <a:r>
              <a:rPr lang="en-CA" sz="900" dirty="0" err="1">
                <a:latin typeface="Work sans" pitchFamily="2" charset="0"/>
              </a:rPr>
              <a:t>d’approches</a:t>
            </a:r>
            <a:r>
              <a:rPr lang="en-CA" sz="900" dirty="0">
                <a:latin typeface="Work sans" pitchFamily="2" charset="0"/>
              </a:rPr>
              <a:t> et de technologies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EE0046E-8A4C-2A1A-7FA7-BADAB93A176D}"/>
              </a:ext>
            </a:extLst>
          </p:cNvPr>
          <p:cNvSpPr/>
          <p:nvPr/>
        </p:nvSpPr>
        <p:spPr>
          <a:xfrm>
            <a:off x="3949699" y="3939981"/>
            <a:ext cx="2536159" cy="910170"/>
          </a:xfrm>
          <a:prstGeom prst="ellipse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900" dirty="0" err="1">
                <a:latin typeface="Work sans" pitchFamily="2" charset="0"/>
              </a:rPr>
              <a:t>Organisez</a:t>
            </a:r>
            <a:r>
              <a:rPr lang="en-CA" sz="900" dirty="0">
                <a:latin typeface="Work sans" pitchFamily="2" charset="0"/>
              </a:rPr>
              <a:t> un sprint d’un </a:t>
            </a:r>
            <a:r>
              <a:rPr lang="en-CA" sz="900" dirty="0" err="1">
                <a:latin typeface="Work sans" pitchFamily="2" charset="0"/>
              </a:rPr>
              <a:t>ou</a:t>
            </a:r>
            <a:r>
              <a:rPr lang="en-CA" sz="900" dirty="0">
                <a:latin typeface="Work sans" pitchFamily="2" charset="0"/>
              </a:rPr>
              <a:t> deux </a:t>
            </a:r>
            <a:r>
              <a:rPr lang="en-CA" sz="900" dirty="0" err="1">
                <a:latin typeface="Work sans" pitchFamily="2" charset="0"/>
              </a:rPr>
              <a:t>jours</a:t>
            </a:r>
            <a:r>
              <a:rPr lang="en-CA" sz="900" dirty="0">
                <a:latin typeface="Work sans" pitchFamily="2" charset="0"/>
              </a:rPr>
              <a:t> avec </a:t>
            </a:r>
            <a:r>
              <a:rPr lang="en-CA" sz="900" dirty="0" err="1">
                <a:latin typeface="Work sans" pitchFamily="2" charset="0"/>
              </a:rPr>
              <a:t>votre</a:t>
            </a:r>
            <a:r>
              <a:rPr lang="en-CA" sz="900" dirty="0">
                <a:latin typeface="Work sans" pitchFamily="2" charset="0"/>
              </a:rPr>
              <a:t> équipe pour </a:t>
            </a:r>
            <a:r>
              <a:rPr lang="en-CA" sz="900" dirty="0" err="1">
                <a:latin typeface="Work sans" pitchFamily="2" charset="0"/>
              </a:rPr>
              <a:t>concevoir</a:t>
            </a:r>
            <a:r>
              <a:rPr lang="en-CA" sz="900" dirty="0">
                <a:latin typeface="Work sans" pitchFamily="2" charset="0"/>
              </a:rPr>
              <a:t> un prototype</a:t>
            </a:r>
          </a:p>
        </p:txBody>
      </p:sp>
      <p:pic>
        <p:nvPicPr>
          <p:cNvPr id="8" name="Picture 7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53" y="8274697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27692" y="8558905"/>
            <a:ext cx="4325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Ce document </a:t>
            </a:r>
            <a:r>
              <a:rPr lang="en-CA" sz="900" dirty="0" err="1">
                <a:latin typeface="Work sans" pitchFamily="2" charset="0"/>
              </a:rPr>
              <a:t>est</a:t>
            </a:r>
            <a:r>
              <a:rPr lang="en-CA" sz="900" dirty="0">
                <a:latin typeface="Work sans" pitchFamily="2" charset="0"/>
              </a:rPr>
              <a:t> mis à disposition </a:t>
            </a:r>
            <a:r>
              <a:rPr lang="en-CA" sz="900" dirty="0" err="1">
                <a:latin typeface="Work sans" pitchFamily="2" charset="0"/>
              </a:rPr>
              <a:t>selon</a:t>
            </a:r>
            <a:r>
              <a:rPr lang="en-CA" sz="900" dirty="0">
                <a:latin typeface="Work sans" pitchFamily="2" charset="0"/>
              </a:rPr>
              <a:t> les </a:t>
            </a:r>
            <a:r>
              <a:rPr lang="en-CA" sz="900" dirty="0" err="1">
                <a:latin typeface="Work sans" pitchFamily="2" charset="0"/>
              </a:rPr>
              <a:t>termes</a:t>
            </a:r>
            <a:r>
              <a:rPr lang="en-CA" sz="900" dirty="0">
                <a:latin typeface="Work sans" pitchFamily="2" charset="0"/>
              </a:rPr>
              <a:t> de la </a:t>
            </a:r>
            <a:r>
              <a:rPr lang="en-CA" sz="900" dirty="0">
                <a:latin typeface="Work sans" pitchFamily="2" charset="0"/>
                <a:hlinkClick r:id="rId8"/>
              </a:rPr>
              <a:t>licence Creative Commons Attribution 4.0 International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  <p:pic>
        <p:nvPicPr>
          <p:cNvPr id="12" name="Picture 11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943" y="8230797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36" y="8166197"/>
            <a:ext cx="647803" cy="78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5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135</TotalTime>
  <Words>328</Words>
  <Application>Microsoft Office PowerPoint</Application>
  <PresentationFormat>Letter Paper (8.5x11 in)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ADLaM Display</vt:lpstr>
      <vt:lpstr>Arial</vt:lpstr>
      <vt:lpstr>Calibri</vt:lpstr>
      <vt:lpstr>Calibri Light</vt:lpstr>
      <vt:lpstr>Work sans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5</cp:revision>
  <dcterms:created xsi:type="dcterms:W3CDTF">2024-06-12T13:46:40Z</dcterms:created>
  <dcterms:modified xsi:type="dcterms:W3CDTF">2024-06-26T23:28:55Z</dcterms:modified>
</cp:coreProperties>
</file>