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7" r:id="rId5"/>
    <p:sldId id="258" r:id="rId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20D9EB-ED9C-4692-AF82-AD6E6971403C}" v="600" dt="2024-06-27T23:21:33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206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DF20D9EB-ED9C-4692-AF82-AD6E6971403C}"/>
    <pc:docChg chg="undo custSel modSld">
      <pc:chgData name="Mélanie Brunet" userId="bbaeaea3-b6f0-4041-b971-eb820e1a1ecc" providerId="ADAL" clId="{DF20D9EB-ED9C-4692-AF82-AD6E6971403C}" dt="2024-06-27T23:23:09.848" v="2741" actId="20577"/>
      <pc:docMkLst>
        <pc:docMk/>
      </pc:docMkLst>
      <pc:sldChg chg="addSp delSp modSp mod">
        <pc:chgData name="Mélanie Brunet" userId="bbaeaea3-b6f0-4041-b971-eb820e1a1ecc" providerId="ADAL" clId="{DF20D9EB-ED9C-4692-AF82-AD6E6971403C}" dt="2024-06-27T23:08:09.166" v="1877" actId="1076"/>
        <pc:sldMkLst>
          <pc:docMk/>
          <pc:sldMk cId="2241827735" sldId="257"/>
        </pc:sldMkLst>
        <pc:spChg chg="del">
          <ac:chgData name="Mélanie Brunet" userId="bbaeaea3-b6f0-4041-b971-eb820e1a1ecc" providerId="ADAL" clId="{DF20D9EB-ED9C-4692-AF82-AD6E6971403C}" dt="2024-06-26T23:03:33.450" v="0" actId="478"/>
          <ac:spMkLst>
            <pc:docMk/>
            <pc:sldMk cId="2241827735" sldId="257"/>
            <ac:spMk id="3" creationId="{3A0752F0-9F8D-535B-ECB9-20DCFAEDF69F}"/>
          </ac:spMkLst>
        </pc:spChg>
        <pc:spChg chg="mod">
          <ac:chgData name="Mélanie Brunet" userId="bbaeaea3-b6f0-4041-b971-eb820e1a1ecc" providerId="ADAL" clId="{DF20D9EB-ED9C-4692-AF82-AD6E6971403C}" dt="2024-06-26T23:04:18.074" v="20" actId="20577"/>
          <ac:spMkLst>
            <pc:docMk/>
            <pc:sldMk cId="2241827735" sldId="257"/>
            <ac:spMk id="4" creationId="{39EC9EC4-4ABD-D35B-42A7-477E7821DDFA}"/>
          </ac:spMkLst>
        </pc:spChg>
        <pc:spChg chg="mod">
          <ac:chgData name="Mélanie Brunet" userId="bbaeaea3-b6f0-4041-b971-eb820e1a1ecc" providerId="ADAL" clId="{DF20D9EB-ED9C-4692-AF82-AD6E6971403C}" dt="2024-06-27T23:04:38.602" v="1799" actId="1076"/>
          <ac:spMkLst>
            <pc:docMk/>
            <pc:sldMk cId="2241827735" sldId="257"/>
            <ac:spMk id="5" creationId="{9C60687C-CC7C-FCB8-EE05-70FEBF35B9C6}"/>
          </ac:spMkLst>
        </pc:spChg>
        <pc:spChg chg="mod">
          <ac:chgData name="Mélanie Brunet" userId="bbaeaea3-b6f0-4041-b971-eb820e1a1ecc" providerId="ADAL" clId="{DF20D9EB-ED9C-4692-AF82-AD6E6971403C}" dt="2024-06-27T23:06:26.531" v="1824" actId="20577"/>
          <ac:spMkLst>
            <pc:docMk/>
            <pc:sldMk cId="2241827735" sldId="257"/>
            <ac:spMk id="7" creationId="{EFE9B795-C35D-5772-2BD6-3FFB100A1AB5}"/>
          </ac:spMkLst>
        </pc:spChg>
        <pc:spChg chg="add mod">
          <ac:chgData name="Mélanie Brunet" userId="bbaeaea3-b6f0-4041-b971-eb820e1a1ecc" providerId="ADAL" clId="{DF20D9EB-ED9C-4692-AF82-AD6E6971403C}" dt="2024-06-26T23:03:43.868" v="2" actId="1076"/>
          <ac:spMkLst>
            <pc:docMk/>
            <pc:sldMk cId="2241827735" sldId="257"/>
            <ac:spMk id="8" creationId="{3A0752F0-9F8D-535B-ECB9-20DCFAEDF69F}"/>
          </ac:spMkLst>
        </pc:spChg>
        <pc:spChg chg="mod">
          <ac:chgData name="Mélanie Brunet" userId="bbaeaea3-b6f0-4041-b971-eb820e1a1ecc" providerId="ADAL" clId="{DF20D9EB-ED9C-4692-AF82-AD6E6971403C}" dt="2024-06-27T23:04:45.327" v="1817" actId="1038"/>
          <ac:spMkLst>
            <pc:docMk/>
            <pc:sldMk cId="2241827735" sldId="257"/>
            <ac:spMk id="11" creationId="{986FDBC7-437E-5DC9-C08B-FBA5B5CD97FD}"/>
          </ac:spMkLst>
        </pc:spChg>
        <pc:spChg chg="mod">
          <ac:chgData name="Mélanie Brunet" userId="bbaeaea3-b6f0-4041-b971-eb820e1a1ecc" providerId="ADAL" clId="{DF20D9EB-ED9C-4692-AF82-AD6E6971403C}" dt="2024-06-27T23:04:45.327" v="1817" actId="1038"/>
          <ac:spMkLst>
            <pc:docMk/>
            <pc:sldMk cId="2241827735" sldId="257"/>
            <ac:spMk id="12" creationId="{2F7FFBF5-331B-590F-CAD3-FDF3A2EC36DC}"/>
          </ac:spMkLst>
        </pc:spChg>
        <pc:spChg chg="mod">
          <ac:chgData name="Mélanie Brunet" userId="bbaeaea3-b6f0-4041-b971-eb820e1a1ecc" providerId="ADAL" clId="{DF20D9EB-ED9C-4692-AF82-AD6E6971403C}" dt="2024-06-27T23:08:09.166" v="1877" actId="1076"/>
          <ac:spMkLst>
            <pc:docMk/>
            <pc:sldMk cId="2241827735" sldId="257"/>
            <ac:spMk id="14" creationId="{A45EB0A9-BDC0-A1DF-DD06-7A9B87661E2C}"/>
          </ac:spMkLst>
        </pc:spChg>
        <pc:spChg chg="mod">
          <ac:chgData name="Mélanie Brunet" userId="bbaeaea3-b6f0-4041-b971-eb820e1a1ecc" providerId="ADAL" clId="{DF20D9EB-ED9C-4692-AF82-AD6E6971403C}" dt="2024-06-27T23:06:53.519" v="1861" actId="1076"/>
          <ac:spMkLst>
            <pc:docMk/>
            <pc:sldMk cId="2241827735" sldId="257"/>
            <ac:spMk id="15" creationId="{2FC86C3A-5FF8-54D5-1A74-FE9F8712DA92}"/>
          </ac:spMkLst>
        </pc:spChg>
        <pc:spChg chg="mod">
          <ac:chgData name="Mélanie Brunet" userId="bbaeaea3-b6f0-4041-b971-eb820e1a1ecc" providerId="ADAL" clId="{DF20D9EB-ED9C-4692-AF82-AD6E6971403C}" dt="2024-06-27T23:07:36.998" v="1874" actId="20577"/>
          <ac:spMkLst>
            <pc:docMk/>
            <pc:sldMk cId="2241827735" sldId="257"/>
            <ac:spMk id="16" creationId="{EF2D509E-16BA-1F0F-1D1C-697BA4DBC543}"/>
          </ac:spMkLst>
        </pc:spChg>
      </pc:sldChg>
      <pc:sldChg chg="addSp delSp modSp mod">
        <pc:chgData name="Mélanie Brunet" userId="bbaeaea3-b6f0-4041-b971-eb820e1a1ecc" providerId="ADAL" clId="{DF20D9EB-ED9C-4692-AF82-AD6E6971403C}" dt="2024-06-27T23:23:09.848" v="2741" actId="20577"/>
        <pc:sldMkLst>
          <pc:docMk/>
          <pc:sldMk cId="3957057753" sldId="258"/>
        </pc:sldMkLst>
        <pc:spChg chg="mod">
          <ac:chgData name="Mélanie Brunet" userId="bbaeaea3-b6f0-4041-b971-eb820e1a1ecc" providerId="ADAL" clId="{DF20D9EB-ED9C-4692-AF82-AD6E6971403C}" dt="2024-06-27T00:36:52.479" v="1322" actId="6549"/>
          <ac:spMkLst>
            <pc:docMk/>
            <pc:sldMk cId="3957057753" sldId="258"/>
            <ac:spMk id="3" creationId="{3ABD97D9-0449-0412-3CF5-D24CF9D63CD5}"/>
          </ac:spMkLst>
        </pc:spChg>
        <pc:spChg chg="mod">
          <ac:chgData name="Mélanie Brunet" userId="bbaeaea3-b6f0-4041-b971-eb820e1a1ecc" providerId="ADAL" clId="{DF20D9EB-ED9C-4692-AF82-AD6E6971403C}" dt="2024-06-26T23:04:34.201" v="51" actId="20577"/>
          <ac:spMkLst>
            <pc:docMk/>
            <pc:sldMk cId="3957057753" sldId="258"/>
            <ac:spMk id="4" creationId="{39EC9EC4-4ABD-D35B-42A7-477E7821DDFA}"/>
          </ac:spMkLst>
        </pc:spChg>
        <pc:spChg chg="add mod">
          <ac:chgData name="Mélanie Brunet" userId="bbaeaea3-b6f0-4041-b971-eb820e1a1ecc" providerId="ADAL" clId="{DF20D9EB-ED9C-4692-AF82-AD6E6971403C}" dt="2024-06-26T23:04:04.793" v="7" actId="1076"/>
          <ac:spMkLst>
            <pc:docMk/>
            <pc:sldMk cId="3957057753" sldId="258"/>
            <ac:spMk id="5" creationId="{3A0752F0-9F8D-535B-ECB9-20DCFAEDF69F}"/>
          </ac:spMkLst>
        </pc:spChg>
        <pc:spChg chg="add mod">
          <ac:chgData name="Mélanie Brunet" userId="bbaeaea3-b6f0-4041-b971-eb820e1a1ecc" providerId="ADAL" clId="{DF20D9EB-ED9C-4692-AF82-AD6E6971403C}" dt="2024-06-27T23:21:23.549" v="2720" actId="1036"/>
          <ac:spMkLst>
            <pc:docMk/>
            <pc:sldMk cId="3957057753" sldId="258"/>
            <ac:spMk id="6" creationId="{89E55A48-1577-A2B9-7EC0-25BA5655652A}"/>
          </ac:spMkLst>
        </pc:spChg>
        <pc:spChg chg="add mod">
          <ac:chgData name="Mélanie Brunet" userId="bbaeaea3-b6f0-4041-b971-eb820e1a1ecc" providerId="ADAL" clId="{DF20D9EB-ED9C-4692-AF82-AD6E6971403C}" dt="2024-06-27T23:21:23.549" v="2720" actId="1036"/>
          <ac:spMkLst>
            <pc:docMk/>
            <pc:sldMk cId="3957057753" sldId="258"/>
            <ac:spMk id="7" creationId="{C5FED9DB-E514-48C9-1903-4B9A249E2924}"/>
          </ac:spMkLst>
        </pc:spChg>
        <pc:spChg chg="mod">
          <ac:chgData name="Mélanie Brunet" userId="bbaeaea3-b6f0-4041-b971-eb820e1a1ecc" providerId="ADAL" clId="{DF20D9EB-ED9C-4692-AF82-AD6E6971403C}" dt="2024-06-27T00:37:23.441" v="1360" actId="20577"/>
          <ac:spMkLst>
            <pc:docMk/>
            <pc:sldMk cId="3957057753" sldId="258"/>
            <ac:spMk id="9" creationId="{1977161F-8300-C64A-945E-D9A47B5F71BE}"/>
          </ac:spMkLst>
        </pc:spChg>
        <pc:spChg chg="del">
          <ac:chgData name="Mélanie Brunet" userId="bbaeaea3-b6f0-4041-b971-eb820e1a1ecc" providerId="ADAL" clId="{DF20D9EB-ED9C-4692-AF82-AD6E6971403C}" dt="2024-06-26T23:03:54.032" v="3" actId="478"/>
          <ac:spMkLst>
            <pc:docMk/>
            <pc:sldMk cId="3957057753" sldId="258"/>
            <ac:spMk id="10" creationId="{1794884C-FB84-408B-D37F-5711065DA18E}"/>
          </ac:spMkLst>
        </pc:spChg>
        <pc:spChg chg="add mod">
          <ac:chgData name="Mélanie Brunet" userId="bbaeaea3-b6f0-4041-b971-eb820e1a1ecc" providerId="ADAL" clId="{DF20D9EB-ED9C-4692-AF82-AD6E6971403C}" dt="2024-06-27T23:21:23.549" v="2720" actId="1036"/>
          <ac:spMkLst>
            <pc:docMk/>
            <pc:sldMk cId="3957057753" sldId="258"/>
            <ac:spMk id="10" creationId="{C5BB3413-C60F-E6E0-06FB-EDC90FFD6CB4}"/>
          </ac:spMkLst>
        </pc:spChg>
        <pc:spChg chg="mod">
          <ac:chgData name="Mélanie Brunet" userId="bbaeaea3-b6f0-4041-b971-eb820e1a1ecc" providerId="ADAL" clId="{DF20D9EB-ED9C-4692-AF82-AD6E6971403C}" dt="2024-06-27T00:39:04.103" v="1425" actId="20577"/>
          <ac:spMkLst>
            <pc:docMk/>
            <pc:sldMk cId="3957057753" sldId="258"/>
            <ac:spMk id="11" creationId="{8E01B452-87C1-1513-4253-D0BAF692753E}"/>
          </ac:spMkLst>
        </pc:spChg>
        <pc:spChg chg="mod">
          <ac:chgData name="Mélanie Brunet" userId="bbaeaea3-b6f0-4041-b971-eb820e1a1ecc" providerId="ADAL" clId="{DF20D9EB-ED9C-4692-AF82-AD6E6971403C}" dt="2024-06-27T23:21:33.681" v="2723" actId="1036"/>
          <ac:spMkLst>
            <pc:docMk/>
            <pc:sldMk cId="3957057753" sldId="258"/>
            <ac:spMk id="15" creationId="{A4AE2988-E2D8-3794-4CB8-3E59D2E223B1}"/>
          </ac:spMkLst>
        </pc:spChg>
        <pc:spChg chg="mod">
          <ac:chgData name="Mélanie Brunet" userId="bbaeaea3-b6f0-4041-b971-eb820e1a1ecc" providerId="ADAL" clId="{DF20D9EB-ED9C-4692-AF82-AD6E6971403C}" dt="2024-06-27T23:21:33.681" v="2723" actId="1036"/>
          <ac:spMkLst>
            <pc:docMk/>
            <pc:sldMk cId="3957057753" sldId="258"/>
            <ac:spMk id="17" creationId="{6E5CD0B7-0754-223F-895B-585C165C08EA}"/>
          </ac:spMkLst>
        </pc:spChg>
        <pc:spChg chg="mod">
          <ac:chgData name="Mélanie Brunet" userId="bbaeaea3-b6f0-4041-b971-eb820e1a1ecc" providerId="ADAL" clId="{DF20D9EB-ED9C-4692-AF82-AD6E6971403C}" dt="2024-06-27T23:21:28.641" v="2722" actId="1036"/>
          <ac:spMkLst>
            <pc:docMk/>
            <pc:sldMk cId="3957057753" sldId="258"/>
            <ac:spMk id="19" creationId="{C665DB01-9D51-BC05-4BB9-A52806A4D579}"/>
          </ac:spMkLst>
        </pc:spChg>
        <pc:spChg chg="mod">
          <ac:chgData name="Mélanie Brunet" userId="bbaeaea3-b6f0-4041-b971-eb820e1a1ecc" providerId="ADAL" clId="{DF20D9EB-ED9C-4692-AF82-AD6E6971403C}" dt="2024-06-27T23:21:28.641" v="2722" actId="1036"/>
          <ac:spMkLst>
            <pc:docMk/>
            <pc:sldMk cId="3957057753" sldId="258"/>
            <ac:spMk id="21" creationId="{16A5AFCC-0540-E451-A92B-7C58D60CEA96}"/>
          </ac:spMkLst>
        </pc:spChg>
        <pc:spChg chg="mod">
          <ac:chgData name="Mélanie Brunet" userId="bbaeaea3-b6f0-4041-b971-eb820e1a1ecc" providerId="ADAL" clId="{DF20D9EB-ED9C-4692-AF82-AD6E6971403C}" dt="2024-06-27T23:21:17.436" v="2717" actId="1036"/>
          <ac:spMkLst>
            <pc:docMk/>
            <pc:sldMk cId="3957057753" sldId="258"/>
            <ac:spMk id="23" creationId="{423CFD3D-DD21-9DEA-9897-2E3ED5635501}"/>
          </ac:spMkLst>
        </pc:spChg>
        <pc:spChg chg="mod">
          <ac:chgData name="Mélanie Brunet" userId="bbaeaea3-b6f0-4041-b971-eb820e1a1ecc" providerId="ADAL" clId="{DF20D9EB-ED9C-4692-AF82-AD6E6971403C}" dt="2024-06-27T23:21:17.436" v="2717" actId="1036"/>
          <ac:spMkLst>
            <pc:docMk/>
            <pc:sldMk cId="3957057753" sldId="258"/>
            <ac:spMk id="25" creationId="{DED0B2A8-10B0-490B-13D6-007F000B0274}"/>
          </ac:spMkLst>
        </pc:spChg>
        <pc:spChg chg="del">
          <ac:chgData name="Mélanie Brunet" userId="bbaeaea3-b6f0-4041-b971-eb820e1a1ecc" providerId="ADAL" clId="{DF20D9EB-ED9C-4692-AF82-AD6E6971403C}" dt="2024-06-27T23:15:15.266" v="1991" actId="21"/>
          <ac:spMkLst>
            <pc:docMk/>
            <pc:sldMk cId="3957057753" sldId="258"/>
            <ac:spMk id="27" creationId="{C5FED9DB-E514-48C9-1903-4B9A249E2924}"/>
          </ac:spMkLst>
        </pc:spChg>
        <pc:spChg chg="del mod">
          <ac:chgData name="Mélanie Brunet" userId="bbaeaea3-b6f0-4041-b971-eb820e1a1ecc" providerId="ADAL" clId="{DF20D9EB-ED9C-4692-AF82-AD6E6971403C}" dt="2024-06-27T23:15:15.266" v="1991" actId="21"/>
          <ac:spMkLst>
            <pc:docMk/>
            <pc:sldMk cId="3957057753" sldId="258"/>
            <ac:spMk id="29" creationId="{C5BB3413-C60F-E6E0-06FB-EDC90FFD6CB4}"/>
          </ac:spMkLst>
        </pc:spChg>
        <pc:spChg chg="mod">
          <ac:chgData name="Mélanie Brunet" userId="bbaeaea3-b6f0-4041-b971-eb820e1a1ecc" providerId="ADAL" clId="{DF20D9EB-ED9C-4692-AF82-AD6E6971403C}" dt="2024-06-27T23:20:20.835" v="2688" actId="1036"/>
          <ac:spMkLst>
            <pc:docMk/>
            <pc:sldMk cId="3957057753" sldId="258"/>
            <ac:spMk id="31" creationId="{D471D60F-09C4-AE39-B210-282B6F08038B}"/>
          </ac:spMkLst>
        </pc:spChg>
        <pc:spChg chg="mod">
          <ac:chgData name="Mélanie Brunet" userId="bbaeaea3-b6f0-4041-b971-eb820e1a1ecc" providerId="ADAL" clId="{DF20D9EB-ED9C-4692-AF82-AD6E6971403C}" dt="2024-06-27T23:20:20.835" v="2688" actId="1036"/>
          <ac:spMkLst>
            <pc:docMk/>
            <pc:sldMk cId="3957057753" sldId="258"/>
            <ac:spMk id="34" creationId="{3D557DC9-2E9D-8BD3-5899-115F74C1F829}"/>
          </ac:spMkLst>
        </pc:spChg>
        <pc:spChg chg="mod">
          <ac:chgData name="Mélanie Brunet" userId="bbaeaea3-b6f0-4041-b971-eb820e1a1ecc" providerId="ADAL" clId="{DF20D9EB-ED9C-4692-AF82-AD6E6971403C}" dt="2024-06-27T23:18:52.735" v="2606" actId="1035"/>
          <ac:spMkLst>
            <pc:docMk/>
            <pc:sldMk cId="3957057753" sldId="258"/>
            <ac:spMk id="36" creationId="{943E374B-AD1B-610A-F8F6-741B123621B8}"/>
          </ac:spMkLst>
        </pc:spChg>
        <pc:spChg chg="mod">
          <ac:chgData name="Mélanie Brunet" userId="bbaeaea3-b6f0-4041-b971-eb820e1a1ecc" providerId="ADAL" clId="{DF20D9EB-ED9C-4692-AF82-AD6E6971403C}" dt="2024-06-27T23:18:52.735" v="2606" actId="1035"/>
          <ac:spMkLst>
            <pc:docMk/>
            <pc:sldMk cId="3957057753" sldId="258"/>
            <ac:spMk id="38" creationId="{404265BF-C2B5-3EFE-FCDF-CFBAF88C420A}"/>
          </ac:spMkLst>
        </pc:spChg>
        <pc:spChg chg="mod">
          <ac:chgData name="Mélanie Brunet" userId="bbaeaea3-b6f0-4041-b971-eb820e1a1ecc" providerId="ADAL" clId="{DF20D9EB-ED9C-4692-AF82-AD6E6971403C}" dt="2024-06-27T23:20:25.677" v="2691" actId="1036"/>
          <ac:spMkLst>
            <pc:docMk/>
            <pc:sldMk cId="3957057753" sldId="258"/>
            <ac:spMk id="40" creationId="{B347DBAE-8328-33B4-1A20-6974A0FD37FA}"/>
          </ac:spMkLst>
        </pc:spChg>
        <pc:spChg chg="mod">
          <ac:chgData name="Mélanie Brunet" userId="bbaeaea3-b6f0-4041-b971-eb820e1a1ecc" providerId="ADAL" clId="{DF20D9EB-ED9C-4692-AF82-AD6E6971403C}" dt="2024-06-27T23:20:48.191" v="2699" actId="1036"/>
          <ac:spMkLst>
            <pc:docMk/>
            <pc:sldMk cId="3957057753" sldId="258"/>
            <ac:spMk id="42" creationId="{896D4A5C-6BFE-5B60-89C1-F4F962656E66}"/>
          </ac:spMkLst>
        </pc:spChg>
        <pc:spChg chg="mod">
          <ac:chgData name="Mélanie Brunet" userId="bbaeaea3-b6f0-4041-b971-eb820e1a1ecc" providerId="ADAL" clId="{DF20D9EB-ED9C-4692-AF82-AD6E6971403C}" dt="2024-06-27T23:21:33.681" v="2723" actId="1036"/>
          <ac:spMkLst>
            <pc:docMk/>
            <pc:sldMk cId="3957057753" sldId="258"/>
            <ac:spMk id="43" creationId="{7E13B564-2ABA-5F06-5561-F89915A32F0B}"/>
          </ac:spMkLst>
        </pc:spChg>
        <pc:spChg chg="mod">
          <ac:chgData name="Mélanie Brunet" userId="bbaeaea3-b6f0-4041-b971-eb820e1a1ecc" providerId="ADAL" clId="{DF20D9EB-ED9C-4692-AF82-AD6E6971403C}" dt="2024-06-27T23:21:28.641" v="2722" actId="1036"/>
          <ac:spMkLst>
            <pc:docMk/>
            <pc:sldMk cId="3957057753" sldId="258"/>
            <ac:spMk id="44" creationId="{1A33F53C-3613-8F55-F4FF-BA2A8EA42938}"/>
          </ac:spMkLst>
        </pc:spChg>
        <pc:spChg chg="mod">
          <ac:chgData name="Mélanie Brunet" userId="bbaeaea3-b6f0-4041-b971-eb820e1a1ecc" providerId="ADAL" clId="{DF20D9EB-ED9C-4692-AF82-AD6E6971403C}" dt="2024-06-27T23:22:07.518" v="2730" actId="1037"/>
          <ac:spMkLst>
            <pc:docMk/>
            <pc:sldMk cId="3957057753" sldId="258"/>
            <ac:spMk id="45" creationId="{0E8C487F-CE8C-A9D8-E422-B5501C107BEF}"/>
          </ac:spMkLst>
        </pc:spChg>
        <pc:spChg chg="del">
          <ac:chgData name="Mélanie Brunet" userId="bbaeaea3-b6f0-4041-b971-eb820e1a1ecc" providerId="ADAL" clId="{DF20D9EB-ED9C-4692-AF82-AD6E6971403C}" dt="2024-06-27T23:15:15.266" v="1991" actId="21"/>
          <ac:spMkLst>
            <pc:docMk/>
            <pc:sldMk cId="3957057753" sldId="258"/>
            <ac:spMk id="46" creationId="{89E55A48-1577-A2B9-7EC0-25BA5655652A}"/>
          </ac:spMkLst>
        </pc:spChg>
        <pc:spChg chg="mod">
          <ac:chgData name="Mélanie Brunet" userId="bbaeaea3-b6f0-4041-b971-eb820e1a1ecc" providerId="ADAL" clId="{DF20D9EB-ED9C-4692-AF82-AD6E6971403C}" dt="2024-06-27T23:20:20.835" v="2688" actId="1036"/>
          <ac:spMkLst>
            <pc:docMk/>
            <pc:sldMk cId="3957057753" sldId="258"/>
            <ac:spMk id="47" creationId="{5AC33DFD-A515-226F-B044-1706A6060D82}"/>
          </ac:spMkLst>
        </pc:spChg>
        <pc:spChg chg="mod">
          <ac:chgData name="Mélanie Brunet" userId="bbaeaea3-b6f0-4041-b971-eb820e1a1ecc" providerId="ADAL" clId="{DF20D9EB-ED9C-4692-AF82-AD6E6971403C}" dt="2024-06-27T23:18:52.735" v="2606" actId="1035"/>
          <ac:spMkLst>
            <pc:docMk/>
            <pc:sldMk cId="3957057753" sldId="258"/>
            <ac:spMk id="48" creationId="{2F1B8E86-9FE7-1A8A-8399-03CA0B1BEC9B}"/>
          </ac:spMkLst>
        </pc:spChg>
        <pc:spChg chg="mod">
          <ac:chgData name="Mélanie Brunet" userId="bbaeaea3-b6f0-4041-b971-eb820e1a1ecc" providerId="ADAL" clId="{DF20D9EB-ED9C-4692-AF82-AD6E6971403C}" dt="2024-06-27T23:20:25.677" v="2691" actId="1036"/>
          <ac:spMkLst>
            <pc:docMk/>
            <pc:sldMk cId="3957057753" sldId="258"/>
            <ac:spMk id="49" creationId="{E03A5607-3D2C-092E-B248-6039ACA7696D}"/>
          </ac:spMkLst>
        </pc:spChg>
        <pc:spChg chg="mod">
          <ac:chgData name="Mélanie Brunet" userId="bbaeaea3-b6f0-4041-b971-eb820e1a1ecc" providerId="ADAL" clId="{DF20D9EB-ED9C-4692-AF82-AD6E6971403C}" dt="2024-06-27T23:18:44.566" v="2588" actId="1036"/>
          <ac:spMkLst>
            <pc:docMk/>
            <pc:sldMk cId="3957057753" sldId="258"/>
            <ac:spMk id="50" creationId="{26B9C108-473C-7DAD-85D1-AF6CDBA2E38D}"/>
          </ac:spMkLst>
        </pc:spChg>
        <pc:spChg chg="mod">
          <ac:chgData name="Mélanie Brunet" userId="bbaeaea3-b6f0-4041-b971-eb820e1a1ecc" providerId="ADAL" clId="{DF20D9EB-ED9C-4692-AF82-AD6E6971403C}" dt="2024-06-27T23:18:44.566" v="2588" actId="1036"/>
          <ac:spMkLst>
            <pc:docMk/>
            <pc:sldMk cId="3957057753" sldId="258"/>
            <ac:spMk id="51" creationId="{C5BB2714-3266-3B1A-FDD5-6C20EB9E1C08}"/>
          </ac:spMkLst>
        </pc:spChg>
        <pc:spChg chg="mod">
          <ac:chgData name="Mélanie Brunet" userId="bbaeaea3-b6f0-4041-b971-eb820e1a1ecc" providerId="ADAL" clId="{DF20D9EB-ED9C-4692-AF82-AD6E6971403C}" dt="2024-06-27T23:23:09.848" v="2741" actId="20577"/>
          <ac:spMkLst>
            <pc:docMk/>
            <pc:sldMk cId="3957057753" sldId="258"/>
            <ac:spMk id="53" creationId="{3CDE21E1-1F8A-7A6F-EE9E-D4A5CA32DDF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.umich.edu/find/find-open-educational-resources" TargetMode="External"/><Relationship Id="rId13" Type="http://schemas.openxmlformats.org/officeDocument/2006/relationships/hyperlink" Target="https://creativecommons.org/licenses/by/4.0/" TargetMode="External"/><Relationship Id="rId3" Type="http://schemas.openxmlformats.org/officeDocument/2006/relationships/hyperlink" Target="https://openlibrary.ecampusontario.ca/" TargetMode="External"/><Relationship Id="rId7" Type="http://schemas.openxmlformats.org/officeDocument/2006/relationships/hyperlink" Target="https://open.umn.edu/opentextbooks/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s://collection.bccampus.ca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ercommons.org/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milneopentextbooks.org/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commons.libretexts.org/" TargetMode="External"/><Relationship Id="rId9" Type="http://schemas.openxmlformats.org/officeDocument/2006/relationships/hyperlink" Target="https://pressbooks.directory/" TargetMode="External"/><Relationship Id="rId14" Type="http://schemas.openxmlformats.org/officeDocument/2006/relationships/hyperlink" Target="https://www.merlot.org/merlot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2F7FFBF5-331B-590F-CAD3-FDF3A2EC36DC}"/>
              </a:ext>
            </a:extLst>
          </p:cNvPr>
          <p:cNvSpPr/>
          <p:nvPr/>
        </p:nvSpPr>
        <p:spPr>
          <a:xfrm>
            <a:off x="459372" y="1682681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 err="1">
                <a:latin typeface="Work sans" panose="020F0502020204030204" pitchFamily="2" charset="0"/>
              </a:rPr>
              <a:t>Finding</a:t>
            </a:r>
            <a:r>
              <a:rPr lang="fr-CA" sz="2000" b="1" kern="0" dirty="0">
                <a:latin typeface="Work sans" panose="020F0502020204030204" pitchFamily="2" charset="0"/>
              </a:rPr>
              <a:t> OER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60687C-CC7C-FCB8-EE05-70FEBF35B9C6}"/>
              </a:ext>
            </a:extLst>
          </p:cNvPr>
          <p:cNvSpPr txBox="1"/>
          <p:nvPr/>
        </p:nvSpPr>
        <p:spPr>
          <a:xfrm>
            <a:off x="366185" y="698549"/>
            <a:ext cx="61455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When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looking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for OER, a Google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search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may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not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sufficient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or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even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efficient.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Here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are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some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tips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and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:</a:t>
            </a:r>
            <a:endParaRPr lang="en-CA" sz="1300" dirty="0">
              <a:latin typeface="Work sans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9B795-C35D-5772-2BD6-3FFB100A1AB5}"/>
              </a:ext>
            </a:extLst>
          </p:cNvPr>
          <p:cNvSpPr txBox="1"/>
          <p:nvPr/>
        </p:nvSpPr>
        <p:spPr>
          <a:xfrm>
            <a:off x="595107" y="2143745"/>
            <a:ext cx="59563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You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may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not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find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an exact replacement for a commercial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: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some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adaptations and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using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more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than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one OER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may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necessary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OER repositories are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often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multidisiplinary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come in a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variet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y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of types and formats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Not all repositories are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organized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same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way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: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some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offer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filters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and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reviews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help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refine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search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results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Some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repositories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include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that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are </a:t>
            </a:r>
            <a:r>
              <a:rPr lang="en-US" sz="1400" dirty="0">
                <a:solidFill>
                  <a:srgbClr val="2D2D2C"/>
                </a:solidFill>
                <a:latin typeface="Work Sans" pitchFamily="2" charset="0"/>
              </a:rPr>
              <a:t>“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free” but not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necessarily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“open”,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therefore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take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time to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verify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copyright or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licence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terms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of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each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item to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confirm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is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an OER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pic>
        <p:nvPicPr>
          <p:cNvPr id="2" name="Picture 2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91" y="8307437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381" y="8263537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Magnifying glass with solid fill">
            <a:extLst>
              <a:ext uri="{FF2B5EF4-FFF2-40B4-BE49-F238E27FC236}">
                <a16:creationId xmlns:a16="http://schemas.microsoft.com/office/drawing/2014/main" id="{674B7940-3B28-9944-F2E3-E53053FC0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89275" y="1219017"/>
            <a:ext cx="525795" cy="5257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6FDBC7-437E-5DC9-C08B-FBA5B5CD97FD}"/>
              </a:ext>
            </a:extLst>
          </p:cNvPr>
          <p:cNvSpPr txBox="1"/>
          <p:nvPr/>
        </p:nvSpPr>
        <p:spPr>
          <a:xfrm>
            <a:off x="568330" y="1725314"/>
            <a:ext cx="257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800" b="1" i="0" dirty="0">
                <a:solidFill>
                  <a:srgbClr val="2D2D2C"/>
                </a:solidFill>
                <a:effectLst/>
                <a:latin typeface="Work Sans" pitchFamily="2" charset="0"/>
              </a:rPr>
              <a:t>Points to </a:t>
            </a:r>
            <a:r>
              <a:rPr lang="fr-FR" sz="1800" b="1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consider</a:t>
            </a:r>
            <a:endParaRPr lang="fr-FR" sz="1800" b="1" i="0" dirty="0"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5EB0A9-BDC0-A1DF-DD06-7A9B87661E2C}"/>
              </a:ext>
            </a:extLst>
          </p:cNvPr>
          <p:cNvSpPr txBox="1"/>
          <p:nvPr/>
        </p:nvSpPr>
        <p:spPr>
          <a:xfrm>
            <a:off x="564349" y="5686435"/>
            <a:ext cx="574923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Search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by discipline and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subject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first</a:t>
            </a: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If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searching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by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keyword, start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with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broader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concepts and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then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narrow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down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using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discipline-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specific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terms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and/or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limiters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on the platform </a:t>
            </a: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Look at the table of contents in commercial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textbook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for inspiration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  <a:p>
            <a:pPr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If possible, use the “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advanced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search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” </a:t>
            </a:r>
            <a:r>
              <a:rPr lang="fr-FR" sz="1400" dirty="0" err="1">
                <a:solidFill>
                  <a:srgbClr val="2D2D2C"/>
                </a:solidFill>
                <a:latin typeface="Work Sans" pitchFamily="2" charset="0"/>
              </a:rPr>
              <a:t>function</a:t>
            </a:r>
            <a:endParaRPr lang="fr-FR" sz="14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2FC86C3A-5FF8-54D5-1A74-FE9F8712DA92}"/>
              </a:ext>
            </a:extLst>
          </p:cNvPr>
          <p:cNvSpPr/>
          <p:nvPr/>
        </p:nvSpPr>
        <p:spPr>
          <a:xfrm>
            <a:off x="463514" y="5153001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2D509E-16BA-1F0F-1D1C-697BA4DBC543}"/>
              </a:ext>
            </a:extLst>
          </p:cNvPr>
          <p:cNvSpPr txBox="1"/>
          <p:nvPr/>
        </p:nvSpPr>
        <p:spPr>
          <a:xfrm>
            <a:off x="572472" y="5195634"/>
            <a:ext cx="257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800" b="1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Searc</a:t>
            </a:r>
            <a:r>
              <a:rPr lang="fr-FR" b="1" dirty="0" err="1">
                <a:solidFill>
                  <a:srgbClr val="2D2D2C"/>
                </a:solidFill>
                <a:latin typeface="Work Sans" pitchFamily="2" charset="0"/>
              </a:rPr>
              <a:t>h</a:t>
            </a:r>
            <a:r>
              <a:rPr lang="fr-FR" b="1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b="1" dirty="0" err="1">
                <a:solidFill>
                  <a:srgbClr val="2D2D2C"/>
                </a:solidFill>
                <a:latin typeface="Work Sans" pitchFamily="2" charset="0"/>
              </a:rPr>
              <a:t>tips</a:t>
            </a:r>
            <a:r>
              <a:rPr lang="fr-FR" sz="1800" b="1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</a:p>
        </p:txBody>
      </p:sp>
      <p:pic>
        <p:nvPicPr>
          <p:cNvPr id="17" name="Picture 16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74" y="8198937"/>
            <a:ext cx="647803" cy="785415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69979" y="8591645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7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1827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E03A5607-3D2C-092E-B248-6039ACA7696D}"/>
              </a:ext>
            </a:extLst>
          </p:cNvPr>
          <p:cNvSpPr/>
          <p:nvPr/>
        </p:nvSpPr>
        <p:spPr>
          <a:xfrm>
            <a:off x="248767" y="5778275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8" name="Flowchart: Connector 47">
            <a:extLst>
              <a:ext uri="{FF2B5EF4-FFF2-40B4-BE49-F238E27FC236}">
                <a16:creationId xmlns:a16="http://schemas.microsoft.com/office/drawing/2014/main" id="{2F1B8E86-9FE7-1A8A-8399-03CA0B1BEC9B}"/>
              </a:ext>
            </a:extLst>
          </p:cNvPr>
          <p:cNvSpPr/>
          <p:nvPr/>
        </p:nvSpPr>
        <p:spPr>
          <a:xfrm>
            <a:off x="251313" y="6503054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5AC33DFD-A515-226F-B044-1706A6060D82}"/>
              </a:ext>
            </a:extLst>
          </p:cNvPr>
          <p:cNvSpPr/>
          <p:nvPr/>
        </p:nvSpPr>
        <p:spPr>
          <a:xfrm>
            <a:off x="253373" y="5036168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0E8C487F-CE8C-A9D8-E422-B5501C107BEF}"/>
              </a:ext>
            </a:extLst>
          </p:cNvPr>
          <p:cNvSpPr/>
          <p:nvPr/>
        </p:nvSpPr>
        <p:spPr>
          <a:xfrm>
            <a:off x="232851" y="4201353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1A33F53C-3613-8F55-F4FF-BA2A8EA42938}"/>
              </a:ext>
            </a:extLst>
          </p:cNvPr>
          <p:cNvSpPr/>
          <p:nvPr/>
        </p:nvSpPr>
        <p:spPr>
          <a:xfrm>
            <a:off x="224070" y="2303541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7E13B564-2ABA-5F06-5561-F89915A32F0B}"/>
              </a:ext>
            </a:extLst>
          </p:cNvPr>
          <p:cNvSpPr/>
          <p:nvPr/>
        </p:nvSpPr>
        <p:spPr>
          <a:xfrm>
            <a:off x="224070" y="1570017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 err="1">
                <a:latin typeface="Work sans" panose="020F0502020204030204" pitchFamily="2" charset="0"/>
              </a:rPr>
              <a:t>Finding</a:t>
            </a:r>
            <a:r>
              <a:rPr lang="fr-CA" sz="2000" b="1" kern="0">
                <a:latin typeface="Work sans" panose="020F0502020204030204" pitchFamily="2" charset="0"/>
              </a:rPr>
              <a:t> OER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ABD97D9-0449-0412-3CF5-D24CF9D63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805" y="640901"/>
            <a:ext cx="3406382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Suggested OER repositories and sources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5ADA35BB-902F-EA89-2146-687C72B05B7B}"/>
              </a:ext>
            </a:extLst>
          </p:cNvPr>
          <p:cNvSpPr/>
          <p:nvPr/>
        </p:nvSpPr>
        <p:spPr>
          <a:xfrm>
            <a:off x="216629" y="898159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977161F-8300-C64A-945E-D9A47B5F7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49" y="979946"/>
            <a:ext cx="252473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B.C. Open Collection (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BCcampus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1B452-87C1-1513-4253-D0BAF692753E}"/>
              </a:ext>
            </a:extLst>
          </p:cNvPr>
          <p:cNvSpPr txBox="1"/>
          <p:nvPr/>
        </p:nvSpPr>
        <p:spPr>
          <a:xfrm>
            <a:off x="440793" y="1148920"/>
            <a:ext cx="62949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CA" sz="1000" dirty="0">
                <a:latin typeface="Work sans" pitchFamily="2" charset="0"/>
                <a:hlinkClick r:id="rId2"/>
              </a:rPr>
              <a:t>https://collection.bccampus.ca/</a:t>
            </a:r>
            <a:endParaRPr lang="en-CA" sz="1000" dirty="0"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endParaRPr lang="fr-FR" sz="1000" dirty="0">
              <a:effectLst/>
              <a:latin typeface="Work sans" pitchFamily="2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A4AE2988-E2D8-3794-4CB8-3E59D2E22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49" y="1670397"/>
            <a:ext cx="22955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eCampusOntario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 Open Library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5CD0B7-0754-223F-895B-585C165C08EA}"/>
              </a:ext>
            </a:extLst>
          </p:cNvPr>
          <p:cNvSpPr txBox="1"/>
          <p:nvPr/>
        </p:nvSpPr>
        <p:spPr>
          <a:xfrm>
            <a:off x="444453" y="1855395"/>
            <a:ext cx="6291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3"/>
              </a:rPr>
              <a:t>https://openlibrary.ecampusontario.ca/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r>
              <a:rPr lang="fr-FR" sz="1000" dirty="0">
                <a:effectLst/>
                <a:latin typeface="Work sans" pitchFamily="2" charset="0"/>
              </a:rPr>
              <a:t>, </a:t>
            </a:r>
            <a:r>
              <a:rPr lang="fr-FR" sz="1000" dirty="0" err="1">
                <a:effectLst/>
                <a:latin typeface="Work sans" pitchFamily="2" charset="0"/>
              </a:rPr>
              <a:t>with</a:t>
            </a:r>
            <a:r>
              <a:rPr lang="fr-FR" sz="1000" dirty="0">
                <a:effectLst/>
                <a:latin typeface="Work sans" pitchFamily="2" charset="0"/>
              </a:rPr>
              <a:t> over 200 </a:t>
            </a:r>
            <a:r>
              <a:rPr lang="fr-FR" sz="1000" dirty="0" err="1">
                <a:effectLst/>
                <a:latin typeface="Work sans" pitchFamily="2" charset="0"/>
              </a:rPr>
              <a:t>resources</a:t>
            </a:r>
            <a:r>
              <a:rPr lang="fr-FR" sz="1000" dirty="0">
                <a:effectLst/>
                <a:latin typeface="Work sans" pitchFamily="2" charset="0"/>
              </a:rPr>
              <a:t> in French</a:t>
            </a: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C665DB01-9D51-BC05-4BB9-A52806A4D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12" y="2390208"/>
            <a:ext cx="213199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LibreCommons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 (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LibreTexts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A5AFCC-0540-E451-A92B-7C58D60CEA96}"/>
              </a:ext>
            </a:extLst>
          </p:cNvPr>
          <p:cNvSpPr txBox="1"/>
          <p:nvPr/>
        </p:nvSpPr>
        <p:spPr>
          <a:xfrm>
            <a:off x="463844" y="2532884"/>
            <a:ext cx="3838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4"/>
              </a:rPr>
              <a:t>https://commons.libretexts.org/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</a:p>
          <a:p>
            <a:pPr fontAlgn="t"/>
            <a:r>
              <a:rPr lang="fr-FR" sz="1000" dirty="0">
                <a:effectLst/>
                <a:latin typeface="Work sans" pitchFamily="2" charset="0"/>
              </a:rPr>
              <a:t>•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endParaRPr lang="fr-FR" sz="1000" dirty="0">
              <a:effectLst/>
              <a:latin typeface="Work sans" pitchFamily="2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423CFD3D-DD21-9DEA-9897-2E3ED5635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24" y="4278462"/>
            <a:ext cx="171200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>
                <a:solidFill>
                  <a:srgbClr val="2D2D2C"/>
                </a:solidFill>
                <a:latin typeface="Work Sans" pitchFamily="2" charset="0"/>
              </a:rPr>
              <a:t>Milne Open Textbooks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D0B2A8-10B0-490B-13D6-007F000B0274}"/>
              </a:ext>
            </a:extLst>
          </p:cNvPr>
          <p:cNvSpPr txBox="1"/>
          <p:nvPr/>
        </p:nvSpPr>
        <p:spPr>
          <a:xfrm>
            <a:off x="432201" y="4503337"/>
            <a:ext cx="4207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CA" sz="1000" dirty="0">
                <a:effectLst/>
                <a:latin typeface="Work sans" pitchFamily="2" charset="0"/>
                <a:hlinkClick r:id="rId5"/>
              </a:rPr>
              <a:t>https://milneopentextbooks.org/</a:t>
            </a:r>
            <a:endParaRPr lang="en-CA" sz="1000" dirty="0">
              <a:effectLst/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en-CA" sz="1000" dirty="0">
                <a:effectLst/>
                <a:latin typeface="Work sans" pitchFamily="2" charset="0"/>
              </a:rPr>
              <a:t> </a:t>
            </a:r>
            <a:r>
              <a:rPr lang="en-CA" sz="1000" dirty="0" err="1">
                <a:effectLst/>
                <a:latin typeface="Work sans" pitchFamily="2" charset="0"/>
              </a:rPr>
              <a:t>Multidisiplinary</a:t>
            </a:r>
            <a:endParaRPr lang="en-CA" sz="1000" dirty="0">
              <a:latin typeface="Work sans" pitchFamily="2" charset="0"/>
            </a:endParaRP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D471D60F-09C4-AE39-B210-282B6F080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93" y="5116126"/>
            <a:ext cx="111729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OER Commons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557DC9-2E9D-8BD3-5899-115F74C1F829}"/>
              </a:ext>
            </a:extLst>
          </p:cNvPr>
          <p:cNvSpPr txBox="1"/>
          <p:nvPr/>
        </p:nvSpPr>
        <p:spPr>
          <a:xfrm>
            <a:off x="459081" y="5271936"/>
            <a:ext cx="4011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6"/>
              </a:rPr>
              <a:t>https://oercommons.org/</a:t>
            </a:r>
            <a:endParaRPr lang="fr-FR" sz="1000" dirty="0">
              <a:effectLst/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r>
              <a:rPr lang="fr-FR" sz="1000" dirty="0">
                <a:effectLst/>
                <a:latin typeface="Work sans" pitchFamily="2" charset="0"/>
              </a:rPr>
              <a:t>, </a:t>
            </a:r>
            <a:r>
              <a:rPr lang="fr-FR" sz="1000" dirty="0" err="1">
                <a:effectLst/>
                <a:latin typeface="Work sans" pitchFamily="2" charset="0"/>
              </a:rPr>
              <a:t>advanced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search</a:t>
            </a:r>
            <a:r>
              <a:rPr lang="fr-FR" sz="1000" dirty="0">
                <a:effectLst/>
                <a:latin typeface="Work sans" pitchFamily="2" charset="0"/>
              </a:rPr>
              <a:t> by </a:t>
            </a:r>
            <a:r>
              <a:rPr lang="fr-FR" sz="1000" dirty="0" err="1">
                <a:effectLst/>
                <a:latin typeface="Work sans" pitchFamily="2" charset="0"/>
              </a:rPr>
              <a:t>language</a:t>
            </a:r>
            <a:endParaRPr lang="fr-FR" sz="1000" dirty="0">
              <a:effectLst/>
              <a:latin typeface="Work sans" pitchFamily="2" charset="0"/>
            </a:endParaRP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943E374B-AD1B-610A-F8F6-741B12362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22" y="6596564"/>
            <a:ext cx="17568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Open Textbook Library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4265BF-C2B5-3EFE-FCDF-CFBAF88C420A}"/>
              </a:ext>
            </a:extLst>
          </p:cNvPr>
          <p:cNvSpPr txBox="1"/>
          <p:nvPr/>
        </p:nvSpPr>
        <p:spPr>
          <a:xfrm>
            <a:off x="445449" y="6802247"/>
            <a:ext cx="4549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CA" sz="1000" dirty="0">
                <a:effectLst/>
                <a:latin typeface="Work sans" pitchFamily="2" charset="0"/>
                <a:hlinkClick r:id="rId7"/>
              </a:rPr>
              <a:t>https://open.umn.edu/opentextbooks/</a:t>
            </a:r>
            <a:r>
              <a:rPr lang="en-CA" sz="1000" dirty="0">
                <a:effectLst/>
                <a:latin typeface="Work sans" pitchFamily="2" charset="0"/>
              </a:rPr>
              <a:t> </a:t>
            </a:r>
          </a:p>
          <a:p>
            <a:pPr fontAlgn="t"/>
            <a:r>
              <a:rPr lang="fr-FR" sz="1000" dirty="0">
                <a:latin typeface="Work sans" pitchFamily="2" charset="0"/>
              </a:rPr>
              <a:t>•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endParaRPr lang="fr-FR" sz="1000" dirty="0">
              <a:effectLst/>
              <a:latin typeface="Work sans" pitchFamily="2" charset="0"/>
            </a:endParaRPr>
          </a:p>
        </p:txBody>
      </p:sp>
      <p:sp>
        <p:nvSpPr>
          <p:cNvPr id="40" name="Rectangle 1">
            <a:extLst>
              <a:ext uri="{FF2B5EF4-FFF2-40B4-BE49-F238E27FC236}">
                <a16:creationId xmlns:a16="http://schemas.microsoft.com/office/drawing/2014/main" id="{B347DBAE-8328-33B4-1A20-6974A0FD3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22" y="5865758"/>
            <a:ext cx="112370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>
                <a:solidFill>
                  <a:srgbClr val="2D2D2C"/>
                </a:solidFill>
                <a:latin typeface="Work Sans" pitchFamily="2" charset="0"/>
              </a:rPr>
              <a:t>Open Michigan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6D4A5C-6BFE-5B60-89C1-F4F962656E66}"/>
              </a:ext>
            </a:extLst>
          </p:cNvPr>
          <p:cNvSpPr txBox="1"/>
          <p:nvPr/>
        </p:nvSpPr>
        <p:spPr>
          <a:xfrm>
            <a:off x="471780" y="6023930"/>
            <a:ext cx="6202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8"/>
              </a:rPr>
              <a:t>https://open.umich.edu/find/find-open-educational-resources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</a:p>
          <a:p>
            <a:pPr fontAlgn="t"/>
            <a:r>
              <a:rPr lang="fr-FR" sz="1000" dirty="0">
                <a:effectLst/>
                <a:latin typeface="Work sans" pitchFamily="2" charset="0"/>
              </a:rPr>
              <a:t>• </a:t>
            </a:r>
            <a:r>
              <a:rPr lang="fr-FR" sz="1000" dirty="0" err="1">
                <a:effectLst/>
                <a:latin typeface="Work sans" pitchFamily="2" charset="0"/>
              </a:rPr>
              <a:t>Organized</a:t>
            </a:r>
            <a:r>
              <a:rPr lang="fr-FR" sz="1000" dirty="0">
                <a:effectLst/>
                <a:latin typeface="Work sans" pitchFamily="2" charset="0"/>
              </a:rPr>
              <a:t> by discipline</a:t>
            </a:r>
          </a:p>
        </p:txBody>
      </p:sp>
      <p:sp>
        <p:nvSpPr>
          <p:cNvPr id="50" name="Flowchart: Connector 49">
            <a:extLst>
              <a:ext uri="{FF2B5EF4-FFF2-40B4-BE49-F238E27FC236}">
                <a16:creationId xmlns:a16="http://schemas.microsoft.com/office/drawing/2014/main" id="{26B9C108-473C-7DAD-85D1-AF6CDBA2E38D}"/>
              </a:ext>
            </a:extLst>
          </p:cNvPr>
          <p:cNvSpPr/>
          <p:nvPr/>
        </p:nvSpPr>
        <p:spPr>
          <a:xfrm>
            <a:off x="248767" y="7264659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2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C5BB2714-3266-3B1A-FDD5-6C20EB9E1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22" y="7352142"/>
            <a:ext cx="16350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>
                <a:solidFill>
                  <a:srgbClr val="2D2D2C"/>
                </a:solidFill>
                <a:latin typeface="Work Sans" pitchFamily="2" charset="0"/>
              </a:rPr>
              <a:t>Pressbooks Directory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DE21E1-1F8A-7A6F-EE9E-D4A5CA32DDFB}"/>
              </a:ext>
            </a:extLst>
          </p:cNvPr>
          <p:cNvSpPr txBox="1"/>
          <p:nvPr/>
        </p:nvSpPr>
        <p:spPr>
          <a:xfrm>
            <a:off x="475611" y="7569261"/>
            <a:ext cx="44894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9"/>
              </a:rPr>
              <a:t>https://pressbooks.directory/</a:t>
            </a:r>
            <a:endParaRPr lang="fr-FR" sz="1000" dirty="0">
              <a:effectLst/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endParaRPr lang="fr-FR" sz="1000" dirty="0">
              <a:effectLst/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effectLst/>
                <a:latin typeface="Work sans" pitchFamily="2" charset="0"/>
              </a:rPr>
              <a:t> This repository </a:t>
            </a:r>
            <a:r>
              <a:rPr lang="fr-FR" sz="1000" dirty="0" err="1">
                <a:effectLst/>
                <a:latin typeface="Work sans" pitchFamily="2" charset="0"/>
              </a:rPr>
              <a:t>also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include</a:t>
            </a:r>
            <a:r>
              <a:rPr lang="fr-FR" sz="1000" dirty="0" err="1">
                <a:latin typeface="Work sans" pitchFamily="2" charset="0"/>
              </a:rPr>
              <a:t>s</a:t>
            </a:r>
            <a:r>
              <a:rPr lang="fr-FR" sz="1000" dirty="0">
                <a:latin typeface="Work sans" pitchFamily="2" charset="0"/>
              </a:rPr>
              <a:t> copyright-</a:t>
            </a:r>
            <a:r>
              <a:rPr lang="fr-FR" sz="1000" dirty="0" err="1">
                <a:latin typeface="Work sans" pitchFamily="2" charset="0"/>
              </a:rPr>
              <a:t>protected</a:t>
            </a:r>
            <a:r>
              <a:rPr lang="fr-FR" sz="1000" dirty="0">
                <a:latin typeface="Work sans" pitchFamily="2" charset="0"/>
              </a:rPr>
              <a:t> content</a:t>
            </a:r>
            <a:endParaRPr lang="fr-FR" sz="1000" dirty="0">
              <a:effectLst/>
              <a:latin typeface="Work sans" pitchFamily="2" charset="0"/>
            </a:endParaRPr>
          </a:p>
        </p:txBody>
      </p:sp>
      <p:pic>
        <p:nvPicPr>
          <p:cNvPr id="2" name="Picture 2" descr="INNOVA metal darker">
            <a:extLst>
              <a:ext uri="{FF2B5EF4-FFF2-40B4-BE49-F238E27FC236}">
                <a16:creationId xmlns:a16="http://schemas.microsoft.com/office/drawing/2014/main" id="{FDB93339-FE8D-89AD-9C2C-B63B47FEF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91" y="8378557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by">
            <a:extLst>
              <a:ext uri="{FF2B5EF4-FFF2-40B4-BE49-F238E27FC236}">
                <a16:creationId xmlns:a16="http://schemas.microsoft.com/office/drawing/2014/main" id="{54600C91-6704-7300-135F-843544C0E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381" y="8334657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black and grey logo&#10;&#10;Description automatically generated">
            <a:extLst>
              <a:ext uri="{FF2B5EF4-FFF2-40B4-BE49-F238E27FC236}">
                <a16:creationId xmlns:a16="http://schemas.microsoft.com/office/drawing/2014/main" id="{40485844-245E-A598-A3D9-F1DF29EFBA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74" y="8270057"/>
            <a:ext cx="647803" cy="785415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47526" y="8662763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13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89E55A48-1577-A2B9-7EC0-25BA5655652A}"/>
              </a:ext>
            </a:extLst>
          </p:cNvPr>
          <p:cNvSpPr/>
          <p:nvPr/>
        </p:nvSpPr>
        <p:spPr>
          <a:xfrm>
            <a:off x="213798" y="2997701"/>
            <a:ext cx="350649" cy="342002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5FED9DB-E514-48C9-1903-4B9A249E2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49" y="3077314"/>
            <a:ext cx="65081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D2D2C"/>
                </a:solidFill>
                <a:effectLst/>
                <a:latin typeface="Work Sans" pitchFamily="2" charset="0"/>
              </a:rPr>
              <a:t>MERLOT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BB3413-C60F-E6E0-06FB-EDC90FFD6CB4}"/>
              </a:ext>
            </a:extLst>
          </p:cNvPr>
          <p:cNvSpPr txBox="1"/>
          <p:nvPr/>
        </p:nvSpPr>
        <p:spPr>
          <a:xfrm>
            <a:off x="459081" y="3226915"/>
            <a:ext cx="627664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fr-FR" sz="1000" dirty="0">
                <a:effectLst/>
                <a:latin typeface="Work sans" pitchFamily="2" charset="0"/>
                <a:hlinkClick r:id="rId14"/>
              </a:rPr>
              <a:t>https://www.merlot.org/merlot/index.htm</a:t>
            </a:r>
            <a:endParaRPr lang="fr-FR" sz="1000" dirty="0">
              <a:effectLst/>
              <a:latin typeface="Work sans" pitchFamily="2" charset="0"/>
            </a:endParaRP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Multidisciplinary</a:t>
            </a:r>
            <a:r>
              <a:rPr lang="fr-FR" sz="1000" dirty="0">
                <a:effectLst/>
                <a:latin typeface="Work sans" pitchFamily="2" charset="0"/>
              </a:rPr>
              <a:t>, </a:t>
            </a:r>
            <a:r>
              <a:rPr lang="fr-FR" sz="1000" dirty="0" err="1">
                <a:effectLst/>
                <a:latin typeface="Work sans" pitchFamily="2" charset="0"/>
              </a:rPr>
              <a:t>federated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searching</a:t>
            </a:r>
            <a:r>
              <a:rPr lang="fr-FR" sz="1000" dirty="0">
                <a:effectLst/>
                <a:latin typeface="Work sans" pitchFamily="2" charset="0"/>
              </a:rPr>
              <a:t>, </a:t>
            </a:r>
            <a:r>
              <a:rPr lang="fr-FR" sz="1000" dirty="0" err="1">
                <a:effectLst/>
                <a:latin typeface="Work sans" pitchFamily="2" charset="0"/>
              </a:rPr>
              <a:t>advanced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  <a:r>
              <a:rPr lang="fr-FR" sz="1000" dirty="0" err="1">
                <a:effectLst/>
                <a:latin typeface="Work sans" pitchFamily="2" charset="0"/>
              </a:rPr>
              <a:t>search</a:t>
            </a:r>
            <a:r>
              <a:rPr lang="fr-FR" sz="1000" dirty="0">
                <a:effectLst/>
                <a:latin typeface="Work sans" pitchFamily="2" charset="0"/>
              </a:rPr>
              <a:t> by </a:t>
            </a:r>
            <a:r>
              <a:rPr lang="fr-FR" sz="1000" dirty="0" err="1">
                <a:effectLst/>
                <a:latin typeface="Work sans" pitchFamily="2" charset="0"/>
              </a:rPr>
              <a:t>language</a:t>
            </a:r>
            <a:r>
              <a:rPr lang="fr-FR" sz="1000" dirty="0">
                <a:effectLst/>
                <a:latin typeface="Work sans" pitchFamily="2" charset="0"/>
              </a:rPr>
              <a:t>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fr-FR" sz="1000" dirty="0">
                <a:latin typeface="Work sans" pitchFamily="2" charset="0"/>
              </a:rPr>
              <a:t> </a:t>
            </a:r>
            <a:r>
              <a:rPr lang="en-US" sz="1000" b="0" i="0" dirty="0">
                <a:solidFill>
                  <a:srgbClr val="2D2D2C"/>
                </a:solidFill>
                <a:effectLst/>
                <a:highlight>
                  <a:srgbClr val="FFFFFF"/>
                </a:highlight>
                <a:latin typeface="Work Sans" pitchFamily="2" charset="0"/>
              </a:rPr>
              <a:t>MERLOT includes copyright-protected content. Search results are presented in three categories: "MERLOT Collection" (mostly OER), "Other Libraries" (pointing to other open collections), and "The Web" (including education and government sites)</a:t>
            </a:r>
          </a:p>
        </p:txBody>
      </p:sp>
    </p:spTree>
    <p:extLst>
      <p:ext uri="{BB962C8B-B14F-4D97-AF65-F5344CB8AC3E}">
        <p14:creationId xmlns:p14="http://schemas.microsoft.com/office/powerpoint/2010/main" val="395705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32022d-3127-4596-9fe0-52529fef03d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180ED3FD598C43A09929F11264A7D0" ma:contentTypeVersion="18" ma:contentTypeDescription="Create a new document." ma:contentTypeScope="" ma:versionID="7b511f4aa41c05453647f7216d9fdac2">
  <xsd:schema xmlns:xsd="http://www.w3.org/2001/XMLSchema" xmlns:xs="http://www.w3.org/2001/XMLSchema" xmlns:p="http://schemas.microsoft.com/office/2006/metadata/properties" xmlns:ns3="f532022d-3127-4596-9fe0-52529fef03da" xmlns:ns4="b720162c-e310-4dc7-b186-6bc123ba1dea" targetNamespace="http://schemas.microsoft.com/office/2006/metadata/properties" ma:root="true" ma:fieldsID="70455eafa4dc28324312f02792171860" ns3:_="" ns4:_="">
    <xsd:import namespace="f532022d-3127-4596-9fe0-52529fef03da"/>
    <xsd:import namespace="b720162c-e310-4dc7-b186-6bc123ba1d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32022d-3127-4596-9fe0-52529fef03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0162c-e310-4dc7-b186-6bc123ba1de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712D4A-0563-4E8D-950B-27209A1978BD}">
  <ds:schemaRefs>
    <ds:schemaRef ds:uri="http://schemas.microsoft.com/office/2006/documentManagement/types"/>
    <ds:schemaRef ds:uri="http://www.w3.org/XML/1998/namespace"/>
    <ds:schemaRef ds:uri="b720162c-e310-4dc7-b186-6bc123ba1de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532022d-3127-4596-9fe0-52529fef03da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B9A496A-E139-4209-B007-590E4C54E9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32022d-3127-4596-9fe0-52529fef03da"/>
    <ds:schemaRef ds:uri="b720162c-e310-4dc7-b186-6bc123ba1d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79ECDD-D73B-419E-9F37-6060AB1001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343</TotalTime>
  <Words>412</Words>
  <Application>Microsoft Office PowerPoint</Application>
  <PresentationFormat>Letter Paper (8.5x11 in)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ADLaM Display</vt:lpstr>
      <vt:lpstr>Arial</vt:lpstr>
      <vt:lpstr>Calibri</vt:lpstr>
      <vt:lpstr>Calibri Light</vt:lpstr>
      <vt:lpstr>Work Sans</vt:lpstr>
      <vt:lpstr>Work Sans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10</cp:revision>
  <dcterms:created xsi:type="dcterms:W3CDTF">2024-06-12T13:46:40Z</dcterms:created>
  <dcterms:modified xsi:type="dcterms:W3CDTF">2024-06-27T23:23:19Z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0x01010073180ED3FD598C43A09929F11264A7D0</vt:lpwstr>
  </property>
</Properties>
</file>