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CA48A3-B68C-498F-B557-34D294154B07}" v="14" dt="2024-06-26T23:57:24.2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1425" y="-3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élanie Brunet" userId="bbaeaea3-b6f0-4041-b971-eb820e1a1ecc" providerId="ADAL" clId="{43CA48A3-B68C-498F-B557-34D294154B07}"/>
    <pc:docChg chg="undo custSel modSld">
      <pc:chgData name="Mélanie Brunet" userId="bbaeaea3-b6f0-4041-b971-eb820e1a1ecc" providerId="ADAL" clId="{43CA48A3-B68C-498F-B557-34D294154B07}" dt="2024-06-27T21:40:28.398" v="1984" actId="20577"/>
      <pc:docMkLst>
        <pc:docMk/>
      </pc:docMkLst>
      <pc:sldChg chg="addSp delSp modSp mod">
        <pc:chgData name="Mélanie Brunet" userId="bbaeaea3-b6f0-4041-b971-eb820e1a1ecc" providerId="ADAL" clId="{43CA48A3-B68C-498F-B557-34D294154B07}" dt="2024-06-27T21:29:54.851" v="1921" actId="20577"/>
        <pc:sldMkLst>
          <pc:docMk/>
          <pc:sldMk cId="3596357133" sldId="256"/>
        </pc:sldMkLst>
        <pc:spChg chg="mod">
          <ac:chgData name="Mélanie Brunet" userId="bbaeaea3-b6f0-4041-b971-eb820e1a1ecc" providerId="ADAL" clId="{43CA48A3-B68C-498F-B557-34D294154B07}" dt="2024-06-26T22:53:29.006" v="30" actId="20577"/>
          <ac:spMkLst>
            <pc:docMk/>
            <pc:sldMk cId="3596357133" sldId="256"/>
            <ac:spMk id="4" creationId="{39EC9EC4-4ABD-D35B-42A7-477E7821DDFA}"/>
          </ac:spMkLst>
        </pc:spChg>
        <pc:spChg chg="mod">
          <ac:chgData name="Mélanie Brunet" userId="bbaeaea3-b6f0-4041-b971-eb820e1a1ecc" providerId="ADAL" clId="{43CA48A3-B68C-498F-B557-34D294154B07}" dt="2024-06-27T21:29:54.851" v="1921" actId="20577"/>
          <ac:spMkLst>
            <pc:docMk/>
            <pc:sldMk cId="3596357133" sldId="256"/>
            <ac:spMk id="5" creationId="{299B35BC-4A75-D9C3-00DE-A23731D70B81}"/>
          </ac:spMkLst>
        </pc:spChg>
        <pc:spChg chg="mod">
          <ac:chgData name="Mélanie Brunet" userId="bbaeaea3-b6f0-4041-b971-eb820e1a1ecc" providerId="ADAL" clId="{43CA48A3-B68C-498F-B557-34D294154B07}" dt="2024-06-26T23:00:03.975" v="355" actId="1076"/>
          <ac:spMkLst>
            <pc:docMk/>
            <pc:sldMk cId="3596357133" sldId="256"/>
            <ac:spMk id="7" creationId="{3A0752F0-9F8D-535B-ECB9-20DCFAEDF69F}"/>
          </ac:spMkLst>
        </pc:spChg>
        <pc:spChg chg="mod">
          <ac:chgData name="Mélanie Brunet" userId="bbaeaea3-b6f0-4041-b971-eb820e1a1ecc" providerId="ADAL" clId="{43CA48A3-B68C-498F-B557-34D294154B07}" dt="2024-06-26T22:57:31.945" v="191" actId="6549"/>
          <ac:spMkLst>
            <pc:docMk/>
            <pc:sldMk cId="3596357133" sldId="256"/>
            <ac:spMk id="8" creationId="{3B9C6E0E-9434-1DFD-D08D-9AAA5F6328B5}"/>
          </ac:spMkLst>
        </pc:spChg>
        <pc:spChg chg="mod">
          <ac:chgData name="Mélanie Brunet" userId="bbaeaea3-b6f0-4041-b971-eb820e1a1ecc" providerId="ADAL" clId="{43CA48A3-B68C-498F-B557-34D294154B07}" dt="2024-06-26T22:53:51.322" v="52" actId="20577"/>
          <ac:spMkLst>
            <pc:docMk/>
            <pc:sldMk cId="3596357133" sldId="256"/>
            <ac:spMk id="21" creationId="{481F258C-1157-AC50-8FEF-4FAE59A87072}"/>
          </ac:spMkLst>
        </pc:spChg>
        <pc:spChg chg="mod">
          <ac:chgData name="Mélanie Brunet" userId="bbaeaea3-b6f0-4041-b971-eb820e1a1ecc" providerId="ADAL" clId="{43CA48A3-B68C-498F-B557-34D294154B07}" dt="2024-06-26T22:54:25.653" v="80" actId="20577"/>
          <ac:spMkLst>
            <pc:docMk/>
            <pc:sldMk cId="3596357133" sldId="256"/>
            <ac:spMk id="23" creationId="{B064C0DD-72C1-E040-FF9C-BACE227CC346}"/>
          </ac:spMkLst>
        </pc:spChg>
        <pc:picChg chg="del mod">
          <ac:chgData name="Mélanie Brunet" userId="bbaeaea3-b6f0-4041-b971-eb820e1a1ecc" providerId="ADAL" clId="{43CA48A3-B68C-498F-B557-34D294154B07}" dt="2024-06-26T22:55:14.678" v="88" actId="478"/>
          <ac:picMkLst>
            <pc:docMk/>
            <pc:sldMk cId="3596357133" sldId="256"/>
            <ac:picMk id="2" creationId="{6242B8BD-94D1-1D06-73A9-91378F28260C}"/>
          </ac:picMkLst>
        </pc:picChg>
        <pc:picChg chg="add mod">
          <ac:chgData name="Mélanie Brunet" userId="bbaeaea3-b6f0-4041-b971-eb820e1a1ecc" providerId="ADAL" clId="{43CA48A3-B68C-498F-B557-34D294154B07}" dt="2024-06-26T22:55:35.386" v="91" actId="1076"/>
          <ac:picMkLst>
            <pc:docMk/>
            <pc:sldMk cId="3596357133" sldId="256"/>
            <ac:picMk id="1026" creationId="{20F0DFF9-96A3-C314-C3C8-86758B31AD63}"/>
          </ac:picMkLst>
        </pc:picChg>
      </pc:sldChg>
      <pc:sldChg chg="addSp delSp modSp mod">
        <pc:chgData name="Mélanie Brunet" userId="bbaeaea3-b6f0-4041-b971-eb820e1a1ecc" providerId="ADAL" clId="{43CA48A3-B68C-498F-B557-34D294154B07}" dt="2024-06-27T21:40:28.398" v="1984" actId="20577"/>
        <pc:sldMkLst>
          <pc:docMk/>
          <pc:sldMk cId="4146927391" sldId="257"/>
        </pc:sldMkLst>
        <pc:spChg chg="mod">
          <ac:chgData name="Mélanie Brunet" userId="bbaeaea3-b6f0-4041-b971-eb820e1a1ecc" providerId="ADAL" clId="{43CA48A3-B68C-498F-B557-34D294154B07}" dt="2024-06-26T23:52:41.602" v="695" actId="20577"/>
          <ac:spMkLst>
            <pc:docMk/>
            <pc:sldMk cId="4146927391" sldId="257"/>
            <ac:spMk id="2" creationId="{FEF464BB-BFA5-D544-583C-3D17E0582018}"/>
          </ac:spMkLst>
        </pc:spChg>
        <pc:spChg chg="mod">
          <ac:chgData name="Mélanie Brunet" userId="bbaeaea3-b6f0-4041-b971-eb820e1a1ecc" providerId="ADAL" clId="{43CA48A3-B68C-498F-B557-34D294154B07}" dt="2024-06-26T23:54:46.092" v="1005" actId="20577"/>
          <ac:spMkLst>
            <pc:docMk/>
            <pc:sldMk cId="4146927391" sldId="257"/>
            <ac:spMk id="3" creationId="{CA3360E7-3C6C-F6FC-FDF4-0A10ADCE1272}"/>
          </ac:spMkLst>
        </pc:spChg>
        <pc:spChg chg="mod">
          <ac:chgData name="Mélanie Brunet" userId="bbaeaea3-b6f0-4041-b971-eb820e1a1ecc" providerId="ADAL" clId="{43CA48A3-B68C-498F-B557-34D294154B07}" dt="2024-06-27T21:40:28.398" v="1984" actId="20577"/>
          <ac:spMkLst>
            <pc:docMk/>
            <pc:sldMk cId="4146927391" sldId="257"/>
            <ac:spMk id="4" creationId="{83DE9AB5-D92D-3E7B-3570-2543694D0488}"/>
          </ac:spMkLst>
        </pc:spChg>
        <pc:spChg chg="mod">
          <ac:chgData name="Mélanie Brunet" userId="bbaeaea3-b6f0-4041-b971-eb820e1a1ecc" providerId="ADAL" clId="{43CA48A3-B68C-498F-B557-34D294154B07}" dt="2024-06-26T23:55:27.329" v="1148" actId="20577"/>
          <ac:spMkLst>
            <pc:docMk/>
            <pc:sldMk cId="4146927391" sldId="257"/>
            <ac:spMk id="5" creationId="{7E83E9C3-E0E1-7B2E-69EE-112D3B847DCB}"/>
          </ac:spMkLst>
        </pc:spChg>
        <pc:spChg chg="mod">
          <ac:chgData name="Mélanie Brunet" userId="bbaeaea3-b6f0-4041-b971-eb820e1a1ecc" providerId="ADAL" clId="{43CA48A3-B68C-498F-B557-34D294154B07}" dt="2024-06-26T23:00:24.278" v="393" actId="20577"/>
          <ac:spMkLst>
            <pc:docMk/>
            <pc:sldMk cId="4146927391" sldId="257"/>
            <ac:spMk id="6" creationId="{F8382D67-C6E7-0690-4930-00C2A9340554}"/>
          </ac:spMkLst>
        </pc:spChg>
        <pc:spChg chg="mod">
          <ac:chgData name="Mélanie Brunet" userId="bbaeaea3-b6f0-4041-b971-eb820e1a1ecc" providerId="ADAL" clId="{43CA48A3-B68C-498F-B557-34D294154B07}" dt="2024-06-26T23:57:17.512" v="1365" actId="6549"/>
          <ac:spMkLst>
            <pc:docMk/>
            <pc:sldMk cId="4146927391" sldId="257"/>
            <ac:spMk id="7" creationId="{09979EC3-1B72-5966-E975-A49FFF36B932}"/>
          </ac:spMkLst>
        </pc:spChg>
        <pc:spChg chg="mod">
          <ac:chgData name="Mélanie Brunet" userId="bbaeaea3-b6f0-4041-b971-eb820e1a1ecc" providerId="ADAL" clId="{43CA48A3-B68C-498F-B557-34D294154B07}" dt="2024-06-26T23:57:28.243" v="1367" actId="1076"/>
          <ac:spMkLst>
            <pc:docMk/>
            <pc:sldMk cId="4146927391" sldId="257"/>
            <ac:spMk id="8" creationId="{8779ED08-1D99-4DE3-68BA-72DAE2E5506F}"/>
          </ac:spMkLst>
        </pc:spChg>
        <pc:spChg chg="del">
          <ac:chgData name="Mélanie Brunet" userId="bbaeaea3-b6f0-4041-b971-eb820e1a1ecc" providerId="ADAL" clId="{43CA48A3-B68C-498F-B557-34D294154B07}" dt="2024-06-26T23:00:58.746" v="418" actId="478"/>
          <ac:spMkLst>
            <pc:docMk/>
            <pc:sldMk cId="4146927391" sldId="257"/>
            <ac:spMk id="10" creationId="{3A0752F0-9F8D-535B-ECB9-20DCFAEDF69F}"/>
          </ac:spMkLst>
        </pc:spChg>
        <pc:spChg chg="add mod">
          <ac:chgData name="Mélanie Brunet" userId="bbaeaea3-b6f0-4041-b971-eb820e1a1ecc" providerId="ADAL" clId="{43CA48A3-B68C-498F-B557-34D294154B07}" dt="2024-06-26T23:00:59.808" v="419"/>
          <ac:spMkLst>
            <pc:docMk/>
            <pc:sldMk cId="4146927391" sldId="257"/>
            <ac:spMk id="11" creationId="{1FE5479F-4DA6-4627-6D88-37C459445F6D}"/>
          </ac:spMkLst>
        </pc:spChg>
        <pc:spChg chg="mod">
          <ac:chgData name="Mélanie Brunet" userId="bbaeaea3-b6f0-4041-b971-eb820e1a1ecc" providerId="ADAL" clId="{43CA48A3-B68C-498F-B557-34D294154B07}" dt="2024-06-27T21:38:26.493" v="1958" actId="20577"/>
          <ac:spMkLst>
            <pc:docMk/>
            <pc:sldMk cId="4146927391" sldId="257"/>
            <ac:spMk id="25" creationId="{D8B2460A-2707-56DD-ADB8-025429BF97C3}"/>
          </ac:spMkLst>
        </pc:spChg>
        <pc:spChg chg="mod">
          <ac:chgData name="Mélanie Brunet" userId="bbaeaea3-b6f0-4041-b971-eb820e1a1ecc" providerId="ADAL" clId="{43CA48A3-B68C-498F-B557-34D294154B07}" dt="2024-06-26T23:51:51.748" v="541" actId="20577"/>
          <ac:spMkLst>
            <pc:docMk/>
            <pc:sldMk cId="4146927391" sldId="257"/>
            <ac:spMk id="26" creationId="{EF457A51-58CD-D0BD-FE91-95D9943B5646}"/>
          </ac:spMkLst>
        </pc:spChg>
        <pc:spChg chg="mod">
          <ac:chgData name="Mélanie Brunet" userId="bbaeaea3-b6f0-4041-b971-eb820e1a1ecc" providerId="ADAL" clId="{43CA48A3-B68C-498F-B557-34D294154B07}" dt="2024-06-26T23:00:36.005" v="417" actId="20577"/>
          <ac:spMkLst>
            <pc:docMk/>
            <pc:sldMk cId="4146927391" sldId="257"/>
            <ac:spMk id="29" creationId="{D8959045-6CCC-BC47-FF82-28A14B46CC3D}"/>
          </ac:spMkLst>
        </pc:spChg>
        <pc:picChg chg="mod">
          <ac:chgData name="Mélanie Brunet" userId="bbaeaea3-b6f0-4041-b971-eb820e1a1ecc" providerId="ADAL" clId="{43CA48A3-B68C-498F-B557-34D294154B07}" dt="2024-06-26T23:57:24.252" v="1366" actId="1076"/>
          <ac:picMkLst>
            <pc:docMk/>
            <pc:sldMk cId="4146927391" sldId="257"/>
            <ac:picMk id="1026" creationId="{EAA88977-FF96-58C8-5F36-173FE12139A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4168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2678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2423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7968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9490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190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8604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4742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9368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501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284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s3-us-west-2.amazonaws.com/courses-images/wp-content/uploads/sites/3065/2018/06/23165027/5RsofOER_Infographic.pdf" TargetMode="External"/><Relationship Id="rId7" Type="http://schemas.openxmlformats.org/officeDocument/2006/relationships/image" Target="../media/image3.png"/><Relationship Id="rId2" Type="http://schemas.openxmlformats.org/officeDocument/2006/relationships/hyperlink" Target="https://opencontent.org/definition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creativecommons.org/licenses/by/4.0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reativecommons.org/licenses/by/4.0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96B48AE2-A881-929B-7AE5-D4F98F217FDF}"/>
              </a:ext>
            </a:extLst>
          </p:cNvPr>
          <p:cNvSpPr/>
          <p:nvPr/>
        </p:nvSpPr>
        <p:spPr>
          <a:xfrm>
            <a:off x="473965" y="3513384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22" name="Flowchart: Connector 21">
            <a:extLst>
              <a:ext uri="{FF2B5EF4-FFF2-40B4-BE49-F238E27FC236}">
                <a16:creationId xmlns:a16="http://schemas.microsoft.com/office/drawing/2014/main" id="{0D3B169B-05AA-D0BD-A6FB-87036CEAC692}"/>
              </a:ext>
            </a:extLst>
          </p:cNvPr>
          <p:cNvSpPr/>
          <p:nvPr/>
        </p:nvSpPr>
        <p:spPr>
          <a:xfrm>
            <a:off x="417428" y="790018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EC9EC4-4ABD-D35B-42A7-477E7821DDFA}"/>
              </a:ext>
            </a:extLst>
          </p:cNvPr>
          <p:cNvSpPr txBox="1"/>
          <p:nvPr/>
        </p:nvSpPr>
        <p:spPr>
          <a:xfrm>
            <a:off x="823182" y="183023"/>
            <a:ext cx="5231570" cy="400110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2000" b="1" kern="0" dirty="0">
                <a:latin typeface="Work sans" panose="020F0502020204030204" pitchFamily="2" charset="0"/>
              </a:rPr>
              <a:t>Open </a:t>
            </a:r>
            <a:r>
              <a:rPr lang="fr-CA" sz="2000" b="1" kern="0" dirty="0" err="1">
                <a:latin typeface="Work sans" panose="020F0502020204030204" pitchFamily="2" charset="0"/>
              </a:rPr>
              <a:t>Educational</a:t>
            </a:r>
            <a:r>
              <a:rPr lang="fr-CA" sz="2000" b="1" kern="0" dirty="0">
                <a:latin typeface="Work sans" panose="020F0502020204030204" pitchFamily="2" charset="0"/>
              </a:rPr>
              <a:t> </a:t>
            </a:r>
            <a:r>
              <a:rPr lang="fr-CA" sz="2000" b="1" kern="0" dirty="0" err="1">
                <a:latin typeface="Work sans" panose="020F0502020204030204" pitchFamily="2" charset="0"/>
              </a:rPr>
              <a:t>Resources</a:t>
            </a:r>
            <a:r>
              <a:rPr lang="fr-CA" sz="2000" b="1" kern="0" dirty="0">
                <a:latin typeface="Work sans" panose="020F0502020204030204" pitchFamily="2" charset="0"/>
              </a:rPr>
              <a:t> (OER)</a:t>
            </a:r>
            <a:endParaRPr lang="en-CA" sz="2000" b="1" kern="0" dirty="0">
              <a:latin typeface="Work sans" panose="020F05020202040302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9B35BC-4A75-D9C3-00DE-A23731D70B81}"/>
              </a:ext>
            </a:extLst>
          </p:cNvPr>
          <p:cNvSpPr txBox="1"/>
          <p:nvPr/>
        </p:nvSpPr>
        <p:spPr>
          <a:xfrm>
            <a:off x="420574" y="1276961"/>
            <a:ext cx="5999481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1400" dirty="0">
                <a:latin typeface="Work sans" pitchFamily="2" charset="0"/>
              </a:rPr>
              <a:t>An open educational resource can be a textbook, a course, a video, a podcast, a simulation, a case study, or any other learning materials available </a:t>
            </a:r>
            <a:r>
              <a:rPr lang="en-CA" sz="1400" b="1" dirty="0">
                <a:latin typeface="Work sans" pitchFamily="2" charset="0"/>
              </a:rPr>
              <a:t>openly</a:t>
            </a:r>
            <a:r>
              <a:rPr lang="en-CA" sz="1400" dirty="0">
                <a:latin typeface="Work sans" pitchFamily="2" charset="0"/>
              </a:rPr>
              <a:t>.</a:t>
            </a:r>
          </a:p>
          <a:p>
            <a:endParaRPr lang="en-CA" sz="1400" dirty="0">
              <a:latin typeface="Work sans" pitchFamily="2" charset="0"/>
            </a:endParaRPr>
          </a:p>
          <a:p>
            <a:r>
              <a:rPr lang="en-CA" sz="1400" dirty="0">
                <a:latin typeface="Work sans" pitchFamily="2" charset="0"/>
              </a:rPr>
              <a:t>What differentiate an OER from other digital resources is that it can be widely distributed and adapted because it is </a:t>
            </a:r>
            <a:r>
              <a:rPr lang="en-CA" sz="1400" b="1" dirty="0">
                <a:latin typeface="Work sans" pitchFamily="2" charset="0"/>
              </a:rPr>
              <a:t>free</a:t>
            </a:r>
            <a:r>
              <a:rPr lang="en-CA" sz="1400" dirty="0">
                <a:latin typeface="Work sans" pitchFamily="2" charset="0"/>
              </a:rPr>
              <a:t> and not subject to the usual copyright restrictions. This openness is most often indicated by a Creative Commons licence.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1F258C-1157-AC50-8FEF-4FAE59A87072}"/>
              </a:ext>
            </a:extLst>
          </p:cNvPr>
          <p:cNvSpPr txBox="1"/>
          <p:nvPr/>
        </p:nvSpPr>
        <p:spPr>
          <a:xfrm>
            <a:off x="473965" y="811334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latin typeface="Work sans" pitchFamily="2" charset="0"/>
              </a:rPr>
              <a:t>What is an OER?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64C0DD-72C1-E040-FF9C-BACE227CC346}"/>
              </a:ext>
            </a:extLst>
          </p:cNvPr>
          <p:cNvSpPr txBox="1"/>
          <p:nvPr/>
        </p:nvSpPr>
        <p:spPr>
          <a:xfrm>
            <a:off x="521983" y="3532405"/>
            <a:ext cx="5532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latin typeface="Work sans" pitchFamily="2" charset="0"/>
              </a:rPr>
              <a:t>What can be done with an OER?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9C6E0E-9434-1DFD-D08D-9AAA5F6328B5}"/>
              </a:ext>
            </a:extLst>
          </p:cNvPr>
          <p:cNvSpPr txBox="1"/>
          <p:nvPr/>
        </p:nvSpPr>
        <p:spPr>
          <a:xfrm>
            <a:off x="372074" y="7782410"/>
            <a:ext cx="60964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800" b="0" i="0" dirty="0">
                <a:effectLst/>
                <a:latin typeface="Work Sans" pitchFamily="2" charset="0"/>
              </a:rPr>
              <a:t>D. Wiley, </a:t>
            </a:r>
            <a:r>
              <a:rPr lang="en-CA" sz="800" dirty="0">
                <a:latin typeface="Work Sans" pitchFamily="2" charset="0"/>
              </a:rPr>
              <a:t>“</a:t>
            </a:r>
            <a:r>
              <a:rPr lang="en-CA" sz="800" b="0" i="0" dirty="0">
                <a:effectLst/>
                <a:latin typeface="Work Sans" pitchFamily="2" charset="0"/>
                <a:hlinkClick r:id="rId2"/>
              </a:rPr>
              <a:t>Defining the ‘Open’ in Open Content and Open Educational Resources</a:t>
            </a:r>
            <a:r>
              <a:rPr lang="en-CA" sz="800" b="0" i="0" dirty="0">
                <a:effectLst/>
                <a:latin typeface="Work Sans" pitchFamily="2" charset="0"/>
              </a:rPr>
              <a:t>,” </a:t>
            </a:r>
            <a:r>
              <a:rPr lang="en-CA" sz="800" b="0" i="1" dirty="0">
                <a:effectLst/>
                <a:latin typeface="Work Sans" pitchFamily="2" charset="0"/>
              </a:rPr>
              <a:t>Improving Learning</a:t>
            </a:r>
            <a:r>
              <a:rPr lang="en-CA" sz="800" b="0" i="0" dirty="0">
                <a:effectLst/>
                <a:latin typeface="Work Sans" pitchFamily="2" charset="0"/>
              </a:rPr>
              <a:t>, CC BY 4.0. Definitions adapted from SUNY OER Services, “</a:t>
            </a:r>
            <a:r>
              <a:rPr lang="en-CA" sz="800" b="0" i="0" dirty="0">
                <a:effectLst/>
                <a:latin typeface="Work Sans" pitchFamily="2" charset="0"/>
                <a:hlinkClick r:id="rId3"/>
              </a:rPr>
              <a:t>5Rs of OER</a:t>
            </a:r>
            <a:r>
              <a:rPr lang="en-CA" sz="800" b="0" i="0" dirty="0">
                <a:effectLst/>
                <a:latin typeface="Work Sans" pitchFamily="2" charset="0"/>
              </a:rPr>
              <a:t>” [Infographic], CC BY 4.0.</a:t>
            </a:r>
            <a:endParaRPr lang="en-CA" sz="800" dirty="0"/>
          </a:p>
        </p:txBody>
      </p:sp>
      <p:pic>
        <p:nvPicPr>
          <p:cNvPr id="6" name="Picture 5" descr="INNOVA metal darker">
            <a:extLst>
              <a:ext uri="{FF2B5EF4-FFF2-40B4-BE49-F238E27FC236}">
                <a16:creationId xmlns:a16="http://schemas.microsoft.com/office/drawing/2014/main" id="{08363CB9-3D80-B1F5-463A-C3F3B911D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43" y="8296094"/>
            <a:ext cx="1127431" cy="56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3A0752F0-9F8D-535B-ECB9-20DCFAEDF69F}"/>
              </a:ext>
            </a:extLst>
          </p:cNvPr>
          <p:cNvSpPr txBox="1"/>
          <p:nvPr/>
        </p:nvSpPr>
        <p:spPr>
          <a:xfrm>
            <a:off x="2695183" y="8580302"/>
            <a:ext cx="3985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900" dirty="0">
                <a:latin typeface="Work sans" pitchFamily="2" charset="0"/>
              </a:rPr>
              <a:t>This document is made available under a </a:t>
            </a:r>
            <a:r>
              <a:rPr lang="en-CA" sz="900" dirty="0">
                <a:latin typeface="Work sans" pitchFamily="2" charset="0"/>
                <a:hlinkClick r:id="rId5"/>
              </a:rPr>
              <a:t>Creative Commons Attribution 4.0 International licence</a:t>
            </a:r>
            <a:r>
              <a:rPr lang="en-CA" sz="900" dirty="0">
                <a:latin typeface="Work sans" pitchFamily="2" charset="0"/>
              </a:rPr>
              <a:t>.</a:t>
            </a:r>
          </a:p>
        </p:txBody>
      </p:sp>
      <p:pic>
        <p:nvPicPr>
          <p:cNvPr id="9" name="Picture 8" descr="by">
            <a:extLst>
              <a:ext uri="{FF2B5EF4-FFF2-40B4-BE49-F238E27FC236}">
                <a16:creationId xmlns:a16="http://schemas.microsoft.com/office/drawing/2014/main" id="{8BD7450F-A888-1B29-F79D-EAF257054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433" y="8252194"/>
            <a:ext cx="873689" cy="3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black and grey logo&#10;&#10;Description automatically generated">
            <a:extLst>
              <a:ext uri="{FF2B5EF4-FFF2-40B4-BE49-F238E27FC236}">
                <a16:creationId xmlns:a16="http://schemas.microsoft.com/office/drawing/2014/main" id="{DD4E3D9B-58BC-A697-ED84-CEA4D653C6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126" y="8187594"/>
            <a:ext cx="647803" cy="785415"/>
          </a:xfrm>
          <a:prstGeom prst="rect">
            <a:avLst/>
          </a:prstGeom>
        </p:spPr>
      </p:pic>
      <p:pic>
        <p:nvPicPr>
          <p:cNvPr id="1026" name="Picture 2" descr="The 5 Rs of OER are five actions that can be undertaken by users. These actions are Retain, that is the right to download and save; Reuse, meaning the right to use as often as needed;  Revise, meaning the right to adapt, modify, and translate; Remix, meaning the right to blend existing content and add your own, and Redistribute, the right to share revisions and remixes.">
            <a:extLst>
              <a:ext uri="{FF2B5EF4-FFF2-40B4-BE49-F238E27FC236}">
                <a16:creationId xmlns:a16="http://schemas.microsoft.com/office/drawing/2014/main" id="{20F0DFF9-96A3-C314-C3C8-86758B31AD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5" r="13426"/>
          <a:stretch/>
        </p:blipFill>
        <p:spPr bwMode="auto">
          <a:xfrm>
            <a:off x="885930" y="3889882"/>
            <a:ext cx="5068562" cy="385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6357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D8959045-6CCC-BC47-FF82-28A14B46CC3D}"/>
              </a:ext>
            </a:extLst>
          </p:cNvPr>
          <p:cNvSpPr txBox="1"/>
          <p:nvPr/>
        </p:nvSpPr>
        <p:spPr>
          <a:xfrm>
            <a:off x="848759" y="834562"/>
            <a:ext cx="532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latin typeface="Work sans" pitchFamily="2" charset="0"/>
              </a:rPr>
              <a:t>Why use and create OER?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979EC3-1B72-5966-E975-A49FFF36B932}"/>
              </a:ext>
            </a:extLst>
          </p:cNvPr>
          <p:cNvSpPr txBox="1"/>
          <p:nvPr/>
        </p:nvSpPr>
        <p:spPr>
          <a:xfrm>
            <a:off x="0" y="7551096"/>
            <a:ext cx="64333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i="0" dirty="0">
                <a:solidFill>
                  <a:srgbClr val="2D2D2C"/>
                </a:solidFill>
                <a:effectLst/>
                <a:latin typeface="Work Sans" pitchFamily="2" charset="0"/>
              </a:rPr>
              <a:t>If </a:t>
            </a:r>
            <a:r>
              <a:rPr lang="fr-FR" sz="140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you</a:t>
            </a:r>
            <a:r>
              <a:rPr lang="fr-FR" sz="140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answered</a:t>
            </a:r>
            <a:r>
              <a:rPr lang="fr-FR" sz="140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400" b="1" i="0" dirty="0">
                <a:solidFill>
                  <a:srgbClr val="2D2D2C"/>
                </a:solidFill>
                <a:effectLst/>
                <a:latin typeface="Work Sans" pitchFamily="2" charset="0"/>
              </a:rPr>
              <a:t>YES </a:t>
            </a:r>
            <a:r>
              <a:rPr lang="fr-FR" sz="1400" i="0" dirty="0">
                <a:solidFill>
                  <a:srgbClr val="2D2D2C"/>
                </a:solidFill>
                <a:effectLst/>
                <a:latin typeface="Work Sans" pitchFamily="2" charset="0"/>
              </a:rPr>
              <a:t>to </a:t>
            </a:r>
            <a:r>
              <a:rPr lang="fr-FR" sz="140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any</a:t>
            </a:r>
            <a:r>
              <a:rPr lang="fr-FR" sz="1400" i="0" dirty="0">
                <a:solidFill>
                  <a:srgbClr val="2D2D2C"/>
                </a:solidFill>
                <a:effectLst/>
                <a:latin typeface="Work Sans" pitchFamily="2" charset="0"/>
              </a:rPr>
              <a:t> of </a:t>
            </a:r>
            <a:r>
              <a:rPr lang="fr-FR" sz="140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these</a:t>
            </a:r>
            <a:r>
              <a:rPr lang="fr-FR" sz="1400" i="0" dirty="0">
                <a:solidFill>
                  <a:srgbClr val="2D2D2C"/>
                </a:solidFill>
                <a:effectLst/>
                <a:latin typeface="Work Sans" pitchFamily="2" charset="0"/>
              </a:rPr>
              <a:t> questions, </a:t>
            </a:r>
            <a:r>
              <a:rPr lang="fr-FR" sz="140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you</a:t>
            </a:r>
            <a:r>
              <a:rPr lang="fr-FR" sz="1400" i="0" dirty="0">
                <a:solidFill>
                  <a:srgbClr val="2D2D2C"/>
                </a:solidFill>
                <a:effectLst/>
                <a:latin typeface="Work Sans" pitchFamily="2" charset="0"/>
              </a:rPr>
              <a:t> are </a:t>
            </a:r>
            <a:r>
              <a:rPr lang="fr-FR" sz="140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ready</a:t>
            </a:r>
            <a:r>
              <a:rPr lang="fr-FR" sz="1400" i="0" dirty="0">
                <a:solidFill>
                  <a:srgbClr val="2D2D2C"/>
                </a:solidFill>
                <a:effectLst/>
                <a:latin typeface="Work Sans" pitchFamily="2" charset="0"/>
              </a:rPr>
              <a:t>!</a:t>
            </a:r>
            <a:r>
              <a:rPr lang="en-CA" sz="1400" dirty="0">
                <a:effectLst/>
              </a:rPr>
              <a:t> </a:t>
            </a:r>
            <a:endParaRPr lang="fr-FR" sz="1400" i="0" dirty="0">
              <a:solidFill>
                <a:srgbClr val="2D2D2C"/>
              </a:solidFill>
              <a:effectLst/>
              <a:latin typeface="Work San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382D67-C6E7-0690-4930-00C2A9340554}"/>
              </a:ext>
            </a:extLst>
          </p:cNvPr>
          <p:cNvSpPr txBox="1"/>
          <p:nvPr/>
        </p:nvSpPr>
        <p:spPr>
          <a:xfrm>
            <a:off x="823182" y="183023"/>
            <a:ext cx="5231570" cy="400110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2000" b="1" kern="0" dirty="0">
                <a:latin typeface="Work sans" panose="020F0502020204030204" pitchFamily="2" charset="0"/>
              </a:rPr>
              <a:t>Open </a:t>
            </a:r>
            <a:r>
              <a:rPr lang="fr-CA" sz="2000" b="1" kern="0" dirty="0" err="1">
                <a:latin typeface="Work sans" panose="020F0502020204030204" pitchFamily="2" charset="0"/>
              </a:rPr>
              <a:t>Educational</a:t>
            </a:r>
            <a:r>
              <a:rPr lang="fr-CA" sz="2000" b="1" kern="0" dirty="0">
                <a:latin typeface="Work sans" panose="020F0502020204030204" pitchFamily="2" charset="0"/>
              </a:rPr>
              <a:t> </a:t>
            </a:r>
            <a:r>
              <a:rPr lang="fr-CA" sz="2000" b="1" kern="0" dirty="0" err="1">
                <a:latin typeface="Work sans" panose="020F0502020204030204" pitchFamily="2" charset="0"/>
              </a:rPr>
              <a:t>Resources</a:t>
            </a:r>
            <a:r>
              <a:rPr lang="fr-CA" sz="2000" b="1" kern="0" dirty="0">
                <a:latin typeface="Work sans" panose="020F0502020204030204" pitchFamily="2" charset="0"/>
              </a:rPr>
              <a:t> (OER)</a:t>
            </a:r>
            <a:endParaRPr lang="en-CA" sz="2000" b="1" kern="0" dirty="0">
              <a:latin typeface="Work sans" panose="020F0502020204030204" pitchFamily="2" charset="0"/>
            </a:endParaRPr>
          </a:p>
        </p:txBody>
      </p:sp>
      <p:sp>
        <p:nvSpPr>
          <p:cNvPr id="25" name="Flowchart: Connector 24">
            <a:extLst>
              <a:ext uri="{FF2B5EF4-FFF2-40B4-BE49-F238E27FC236}">
                <a16:creationId xmlns:a16="http://schemas.microsoft.com/office/drawing/2014/main" id="{D8B2460A-2707-56DD-ADB8-025429BF97C3}"/>
              </a:ext>
            </a:extLst>
          </p:cNvPr>
          <p:cNvSpPr/>
          <p:nvPr/>
        </p:nvSpPr>
        <p:spPr>
          <a:xfrm>
            <a:off x="263693" y="1285126"/>
            <a:ext cx="2544458" cy="1593361"/>
          </a:xfrm>
          <a:prstGeom prst="flowChartConnector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Wish</a:t>
            </a:r>
            <a:r>
              <a:rPr lang="fr-FR" sz="13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300" dirty="0" err="1">
                <a:solidFill>
                  <a:srgbClr val="2D2D2C"/>
                </a:solidFill>
                <a:latin typeface="Work Sans" pitchFamily="2" charset="0"/>
              </a:rPr>
              <a:t>your</a:t>
            </a:r>
            <a:r>
              <a:rPr lang="fr-FR" sz="13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300" dirty="0" err="1">
                <a:solidFill>
                  <a:srgbClr val="2D2D2C"/>
                </a:solidFill>
                <a:latin typeface="Work Sans" pitchFamily="2" charset="0"/>
              </a:rPr>
              <a:t>current</a:t>
            </a:r>
            <a:r>
              <a:rPr lang="fr-FR" sz="13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300" dirty="0" err="1">
                <a:solidFill>
                  <a:srgbClr val="2D2D2C"/>
                </a:solidFill>
                <a:latin typeface="Work Sans" pitchFamily="2" charset="0"/>
              </a:rPr>
              <a:t>materials</a:t>
            </a:r>
            <a:r>
              <a:rPr lang="fr-FR" sz="13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300" dirty="0" err="1">
                <a:solidFill>
                  <a:srgbClr val="2D2D2C"/>
                </a:solidFill>
                <a:latin typeface="Work Sans" pitchFamily="2" charset="0"/>
              </a:rPr>
              <a:t>were</a:t>
            </a:r>
            <a:r>
              <a:rPr lang="fr-FR" sz="1300" dirty="0">
                <a:solidFill>
                  <a:srgbClr val="2D2D2C"/>
                </a:solidFill>
                <a:latin typeface="Work Sans" pitchFamily="2" charset="0"/>
              </a:rPr>
              <a:t> a </a:t>
            </a:r>
            <a:r>
              <a:rPr lang="fr-FR" sz="1300" dirty="0" err="1">
                <a:solidFill>
                  <a:srgbClr val="2D2D2C"/>
                </a:solidFill>
                <a:latin typeface="Work Sans" pitchFamily="2" charset="0"/>
              </a:rPr>
              <a:t>better</a:t>
            </a:r>
            <a:r>
              <a:rPr lang="fr-FR" sz="1300" dirty="0">
                <a:solidFill>
                  <a:srgbClr val="2D2D2C"/>
                </a:solidFill>
                <a:latin typeface="Work Sans" pitchFamily="2" charset="0"/>
              </a:rPr>
              <a:t> fit </a:t>
            </a:r>
            <a:r>
              <a:rPr lang="fr-FR" sz="1300" dirty="0" err="1">
                <a:solidFill>
                  <a:srgbClr val="2D2D2C"/>
                </a:solidFill>
                <a:latin typeface="Work Sans" pitchFamily="2" charset="0"/>
              </a:rPr>
              <a:t>with</a:t>
            </a:r>
            <a:r>
              <a:rPr lang="fr-FR" sz="1300" dirty="0">
                <a:solidFill>
                  <a:srgbClr val="2D2D2C"/>
                </a:solidFill>
                <a:latin typeface="Work Sans" pitchFamily="2" charset="0"/>
              </a:rPr>
              <a:t> the </a:t>
            </a:r>
            <a:r>
              <a:rPr lang="fr-FR" sz="1300" dirty="0" err="1">
                <a:solidFill>
                  <a:srgbClr val="2D2D2C"/>
                </a:solidFill>
                <a:latin typeface="Work Sans" pitchFamily="2" charset="0"/>
              </a:rPr>
              <a:t>course’s</a:t>
            </a:r>
            <a:r>
              <a:rPr lang="fr-FR" sz="13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300" dirty="0" err="1">
                <a:solidFill>
                  <a:srgbClr val="2D2D2C"/>
                </a:solidFill>
                <a:latin typeface="Work Sans" pitchFamily="2" charset="0"/>
              </a:rPr>
              <a:t>learning</a:t>
            </a:r>
            <a:r>
              <a:rPr lang="fr-FR" sz="13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300" dirty="0" err="1">
                <a:solidFill>
                  <a:srgbClr val="2D2D2C"/>
                </a:solidFill>
                <a:latin typeface="Work Sans" pitchFamily="2" charset="0"/>
              </a:rPr>
              <a:t>outcomes</a:t>
            </a:r>
            <a:r>
              <a:rPr lang="fr-FR" sz="1300" dirty="0">
                <a:solidFill>
                  <a:srgbClr val="2D2D2C"/>
                </a:solidFill>
                <a:latin typeface="Work Sans" pitchFamily="2" charset="0"/>
              </a:rPr>
              <a:t>? </a:t>
            </a:r>
            <a:endParaRPr lang="en-CA" sz="1300" dirty="0"/>
          </a:p>
        </p:txBody>
      </p:sp>
      <p:sp>
        <p:nvSpPr>
          <p:cNvPr id="26" name="Flowchart: Connector 25">
            <a:extLst>
              <a:ext uri="{FF2B5EF4-FFF2-40B4-BE49-F238E27FC236}">
                <a16:creationId xmlns:a16="http://schemas.microsoft.com/office/drawing/2014/main" id="{EF457A51-58CD-D0BD-FE91-95D9943B5646}"/>
              </a:ext>
            </a:extLst>
          </p:cNvPr>
          <p:cNvSpPr/>
          <p:nvPr/>
        </p:nvSpPr>
        <p:spPr>
          <a:xfrm>
            <a:off x="3561493" y="1357355"/>
            <a:ext cx="2794001" cy="1657335"/>
          </a:xfrm>
          <a:prstGeom prst="flowChartConnector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Want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to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contribute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to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easing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the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financial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burden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of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higher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education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for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students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?</a:t>
            </a:r>
          </a:p>
        </p:txBody>
      </p:sp>
      <p:sp>
        <p:nvSpPr>
          <p:cNvPr id="2" name="Flowchart: Connector 1">
            <a:extLst>
              <a:ext uri="{FF2B5EF4-FFF2-40B4-BE49-F238E27FC236}">
                <a16:creationId xmlns:a16="http://schemas.microsoft.com/office/drawing/2014/main" id="{FEF464BB-BFA5-D544-583C-3D17E0582018}"/>
              </a:ext>
            </a:extLst>
          </p:cNvPr>
          <p:cNvSpPr/>
          <p:nvPr/>
        </p:nvSpPr>
        <p:spPr>
          <a:xfrm>
            <a:off x="1427436" y="2712789"/>
            <a:ext cx="3138018" cy="1799641"/>
          </a:xfrm>
          <a:prstGeom prst="flowChartConnector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Have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you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created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course content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that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you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wish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could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be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used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more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widely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, but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is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unlikely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to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be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published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as a commercial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resource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?</a:t>
            </a:r>
          </a:p>
        </p:txBody>
      </p:sp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CA3360E7-3C6C-F6FC-FDF4-0A10ADCE1272}"/>
              </a:ext>
            </a:extLst>
          </p:cNvPr>
          <p:cNvSpPr/>
          <p:nvPr/>
        </p:nvSpPr>
        <p:spPr>
          <a:xfrm>
            <a:off x="212302" y="4459308"/>
            <a:ext cx="3262957" cy="1799641"/>
          </a:xfrm>
          <a:prstGeom prst="flowChartConnector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Is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it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difficult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to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find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resources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for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your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course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because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the commercial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market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is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too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small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for the topic and perspectives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you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are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teaching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?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83DE9AB5-D92D-3E7B-3570-2543694D0488}"/>
              </a:ext>
            </a:extLst>
          </p:cNvPr>
          <p:cNvSpPr/>
          <p:nvPr/>
        </p:nvSpPr>
        <p:spPr>
          <a:xfrm>
            <a:off x="3851696" y="4073934"/>
            <a:ext cx="2794002" cy="1525181"/>
          </a:xfrm>
          <a:prstGeom prst="flowChartConnector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dirty="0" err="1">
                <a:solidFill>
                  <a:srgbClr val="2D2D2C"/>
                </a:solidFill>
                <a:latin typeface="Work Sans" pitchFamily="2" charset="0"/>
              </a:rPr>
              <a:t>Unable</a:t>
            </a:r>
            <a:r>
              <a:rPr lang="fr-FR" sz="1300" dirty="0">
                <a:solidFill>
                  <a:srgbClr val="2D2D2C"/>
                </a:solidFill>
                <a:latin typeface="Work Sans" pitchFamily="2" charset="0"/>
              </a:rPr>
              <a:t> to </a:t>
            </a:r>
            <a:r>
              <a:rPr lang="fr-FR" sz="1300" dirty="0" err="1">
                <a:solidFill>
                  <a:srgbClr val="2D2D2C"/>
                </a:solidFill>
                <a:latin typeface="Work Sans" pitchFamily="2" charset="0"/>
              </a:rPr>
              <a:t>find</a:t>
            </a:r>
            <a:r>
              <a:rPr lang="fr-FR" sz="13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300" dirty="0" err="1">
                <a:solidFill>
                  <a:srgbClr val="2D2D2C"/>
                </a:solidFill>
                <a:latin typeface="Work Sans" pitchFamily="2" charset="0"/>
              </a:rPr>
              <a:t>resources</a:t>
            </a:r>
            <a:r>
              <a:rPr lang="fr-FR" sz="1300" dirty="0">
                <a:solidFill>
                  <a:srgbClr val="2D2D2C"/>
                </a:solidFill>
                <a:latin typeface="Work Sans" pitchFamily="2" charset="0"/>
              </a:rPr>
              <a:t> in French </a:t>
            </a:r>
            <a:r>
              <a:rPr lang="fr-FR" sz="1300" dirty="0" err="1">
                <a:solidFill>
                  <a:srgbClr val="2D2D2C"/>
                </a:solidFill>
                <a:latin typeface="Work Sans" pitchFamily="2" charset="0"/>
              </a:rPr>
              <a:t>adapted</a:t>
            </a:r>
            <a:r>
              <a:rPr lang="fr-FR" sz="1300" dirty="0">
                <a:solidFill>
                  <a:srgbClr val="2D2D2C"/>
                </a:solidFill>
                <a:latin typeface="Work Sans" pitchFamily="2" charset="0"/>
              </a:rPr>
              <a:t> to francophone </a:t>
            </a:r>
            <a:r>
              <a:rPr lang="fr-FR" sz="1300" dirty="0" err="1">
                <a:solidFill>
                  <a:srgbClr val="2D2D2C"/>
                </a:solidFill>
                <a:latin typeface="Work Sans" pitchFamily="2" charset="0"/>
              </a:rPr>
              <a:t>minority</a:t>
            </a:r>
            <a:r>
              <a:rPr lang="fr-FR" sz="1300" dirty="0">
                <a:solidFill>
                  <a:srgbClr val="2D2D2C"/>
                </a:solidFill>
                <a:latin typeface="Work Sans" pitchFamily="2" charset="0"/>
              </a:rPr>
              <a:t> </a:t>
            </a:r>
            <a:r>
              <a:rPr lang="fr-FR" sz="1300" dirty="0" err="1">
                <a:solidFill>
                  <a:srgbClr val="2D2D2C"/>
                </a:solidFill>
                <a:latin typeface="Work Sans" pitchFamily="2" charset="0"/>
              </a:rPr>
              <a:t>contexts</a:t>
            </a:r>
            <a:r>
              <a:rPr lang="fr-FR" sz="1300" dirty="0">
                <a:solidFill>
                  <a:srgbClr val="2D2D2C"/>
                </a:solidFill>
                <a:latin typeface="Work Sans" pitchFamily="2" charset="0"/>
              </a:rPr>
              <a:t>?</a:t>
            </a:r>
            <a:endParaRPr lang="fr-FR" sz="1300" b="0" i="0" dirty="0">
              <a:solidFill>
                <a:srgbClr val="2D2D2C"/>
              </a:solidFill>
              <a:effectLst/>
              <a:latin typeface="Work Sans" pitchFamily="2" charset="0"/>
            </a:endParaRP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7E83E9C3-E0E1-7B2E-69EE-112D3B847DCB}"/>
              </a:ext>
            </a:extLst>
          </p:cNvPr>
          <p:cNvSpPr/>
          <p:nvPr/>
        </p:nvSpPr>
        <p:spPr>
          <a:xfrm>
            <a:off x="2778369" y="5635211"/>
            <a:ext cx="3580079" cy="1770707"/>
          </a:xfrm>
          <a:prstGeom prst="flowChartConnector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Want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to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give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your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students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the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opportunity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to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contribute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to the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creation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of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knowledge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with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a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renewable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assignment</a:t>
            </a:r>
            <a:r>
              <a:rPr lang="fr-FR" sz="13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?</a:t>
            </a:r>
          </a:p>
        </p:txBody>
      </p:sp>
      <p:pic>
        <p:nvPicPr>
          <p:cNvPr id="1026" name="Picture 2" descr="Icon&#10;&#10;Description automatically generated">
            <a:extLst>
              <a:ext uri="{FF2B5EF4-FFF2-40B4-BE49-F238E27FC236}">
                <a16:creationId xmlns:a16="http://schemas.microsoft.com/office/drawing/2014/main" id="{EAA88977-FF96-58C8-5F36-173FE1213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530" y="7170112"/>
            <a:ext cx="1039772" cy="103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8779ED08-1D99-4DE3-68BA-72DAE2E5506F}"/>
              </a:ext>
            </a:extLst>
          </p:cNvPr>
          <p:cNvSpPr/>
          <p:nvPr/>
        </p:nvSpPr>
        <p:spPr>
          <a:xfrm>
            <a:off x="6098444" y="7817487"/>
            <a:ext cx="157944" cy="145179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Picture 8" descr="INNOVA metal darker">
            <a:extLst>
              <a:ext uri="{FF2B5EF4-FFF2-40B4-BE49-F238E27FC236}">
                <a16:creationId xmlns:a16="http://schemas.microsoft.com/office/drawing/2014/main" id="{08363CB9-3D80-B1F5-463A-C3F3B911D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66" y="8318384"/>
            <a:ext cx="1127431" cy="56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by">
            <a:extLst>
              <a:ext uri="{FF2B5EF4-FFF2-40B4-BE49-F238E27FC236}">
                <a16:creationId xmlns:a16="http://schemas.microsoft.com/office/drawing/2014/main" id="{8BD7450F-A888-1B29-F79D-EAF257054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56" y="8274484"/>
            <a:ext cx="873689" cy="3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A black and grey logo&#10;&#10;Description automatically generated">
            <a:extLst>
              <a:ext uri="{FF2B5EF4-FFF2-40B4-BE49-F238E27FC236}">
                <a16:creationId xmlns:a16="http://schemas.microsoft.com/office/drawing/2014/main" id="{DD4E3D9B-58BC-A697-ED84-CEA4D653C6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749" y="8209884"/>
            <a:ext cx="647803" cy="785415"/>
          </a:xfrm>
          <a:prstGeom prst="rect">
            <a:avLst/>
          </a:prstGeom>
        </p:spPr>
      </p:pic>
      <p:sp>
        <p:nvSpPr>
          <p:cNvPr id="11" name="TextBox 2">
            <a:extLst>
              <a:ext uri="{FF2B5EF4-FFF2-40B4-BE49-F238E27FC236}">
                <a16:creationId xmlns:a16="http://schemas.microsoft.com/office/drawing/2014/main" id="{1FE5479F-4DA6-4627-6D88-37C459445F6D}"/>
              </a:ext>
            </a:extLst>
          </p:cNvPr>
          <p:cNvSpPr txBox="1"/>
          <p:nvPr/>
        </p:nvSpPr>
        <p:spPr>
          <a:xfrm>
            <a:off x="2695183" y="8580302"/>
            <a:ext cx="3985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900" dirty="0">
                <a:latin typeface="Work sans" pitchFamily="2" charset="0"/>
              </a:rPr>
              <a:t>This document is made available under a </a:t>
            </a:r>
            <a:r>
              <a:rPr lang="en-CA" sz="900" dirty="0">
                <a:latin typeface="Work sans" pitchFamily="2" charset="0"/>
                <a:hlinkClick r:id="rId6"/>
              </a:rPr>
              <a:t>Creative Commons Attribution 4.0 International licence</a:t>
            </a:r>
            <a:r>
              <a:rPr lang="en-CA" sz="900" dirty="0">
                <a:latin typeface="Work sans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6927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313</TotalTime>
  <Words>301</Words>
  <Application>Microsoft Office PowerPoint</Application>
  <PresentationFormat>Letter Paper (8.5x11 in)</PresentationFormat>
  <Paragraphs>18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ADLaM Display</vt:lpstr>
      <vt:lpstr>Arial</vt:lpstr>
      <vt:lpstr>Calibri</vt:lpstr>
      <vt:lpstr>Calibri Light</vt:lpstr>
      <vt:lpstr>Work Sans</vt:lpstr>
      <vt:lpstr>Work Sans</vt:lpstr>
      <vt:lpstr>Office 2013 - 2022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Melanie Brunet</dc:creator>
  <cp:lastModifiedBy>Melanie Brunet</cp:lastModifiedBy>
  <cp:revision>6</cp:revision>
  <dcterms:created xsi:type="dcterms:W3CDTF">2024-06-12T13:46:40Z</dcterms:created>
  <dcterms:modified xsi:type="dcterms:W3CDTF">2024-06-27T21:40:31Z</dcterms:modified>
</cp:coreProperties>
</file>