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</p:sldIdLst>
  <p:sldSz cx="6858000" cy="9144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2474763-13B8-453C-9C4E-F79E85AD7D46}" v="46" dt="2024-06-27T01:24:44.32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90" d="100"/>
          <a:sy n="90" d="100"/>
        </p:scale>
        <p:origin x="1431" y="-36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élanie Brunet" userId="bbaeaea3-b6f0-4041-b971-eb820e1a1ecc" providerId="ADAL" clId="{92474763-13B8-453C-9C4E-F79E85AD7D46}"/>
    <pc:docChg chg="undo custSel modSld">
      <pc:chgData name="Mélanie Brunet" userId="bbaeaea3-b6f0-4041-b971-eb820e1a1ecc" providerId="ADAL" clId="{92474763-13B8-453C-9C4E-F79E85AD7D46}" dt="2024-06-27T22:38:11.564" v="1006" actId="478"/>
      <pc:docMkLst>
        <pc:docMk/>
      </pc:docMkLst>
      <pc:sldChg chg="addSp delSp modSp mod">
        <pc:chgData name="Mélanie Brunet" userId="bbaeaea3-b6f0-4041-b971-eb820e1a1ecc" providerId="ADAL" clId="{92474763-13B8-453C-9C4E-F79E85AD7D46}" dt="2024-06-27T22:38:11.564" v="1006" actId="478"/>
        <pc:sldMkLst>
          <pc:docMk/>
          <pc:sldMk cId="3596357133" sldId="256"/>
        </pc:sldMkLst>
        <pc:spChg chg="add mod">
          <ac:chgData name="Mélanie Brunet" userId="bbaeaea3-b6f0-4041-b971-eb820e1a1ecc" providerId="ADAL" clId="{92474763-13B8-453C-9C4E-F79E85AD7D46}" dt="2024-06-26T23:10:03.229" v="3" actId="1076"/>
          <ac:spMkLst>
            <pc:docMk/>
            <pc:sldMk cId="3596357133" sldId="256"/>
            <ac:spMk id="2" creationId="{3A0752F0-9F8D-535B-ECB9-20DCFAEDF69F}"/>
          </ac:spMkLst>
        </pc:spChg>
        <pc:spChg chg="del mod">
          <ac:chgData name="Mélanie Brunet" userId="bbaeaea3-b6f0-4041-b971-eb820e1a1ecc" providerId="ADAL" clId="{92474763-13B8-453C-9C4E-F79E85AD7D46}" dt="2024-06-27T22:38:11.564" v="1006" actId="478"/>
          <ac:spMkLst>
            <pc:docMk/>
            <pc:sldMk cId="3596357133" sldId="256"/>
            <ac:spMk id="3" creationId="{ADFB4D5D-DBEC-FA3E-72D6-A666579BA337}"/>
          </ac:spMkLst>
        </pc:spChg>
        <pc:spChg chg="add mod">
          <ac:chgData name="Mélanie Brunet" userId="bbaeaea3-b6f0-4041-b971-eb820e1a1ecc" providerId="ADAL" clId="{92474763-13B8-453C-9C4E-F79E85AD7D46}" dt="2024-06-27T01:18:46.818" v="862" actId="1035"/>
          <ac:spMkLst>
            <pc:docMk/>
            <pc:sldMk cId="3596357133" sldId="256"/>
            <ac:spMk id="4" creationId="{CD6AE616-257F-E76A-28ED-3B602470D9EC}"/>
          </ac:spMkLst>
        </pc:spChg>
        <pc:spChg chg="del mod">
          <ac:chgData name="Mélanie Brunet" userId="bbaeaea3-b6f0-4041-b971-eb820e1a1ecc" providerId="ADAL" clId="{92474763-13B8-453C-9C4E-F79E85AD7D46}" dt="2024-06-26T23:09:56.253" v="2" actId="478"/>
          <ac:spMkLst>
            <pc:docMk/>
            <pc:sldMk cId="3596357133" sldId="256"/>
            <ac:spMk id="8" creationId="{3A0752F0-9F8D-535B-ECB9-20DCFAEDF69F}"/>
          </ac:spMkLst>
        </pc:spChg>
        <pc:spChg chg="mod">
          <ac:chgData name="Mélanie Brunet" userId="bbaeaea3-b6f0-4041-b971-eb820e1a1ecc" providerId="ADAL" clId="{92474763-13B8-453C-9C4E-F79E85AD7D46}" dt="2024-06-27T22:35:39.092" v="996" actId="1035"/>
          <ac:spMkLst>
            <pc:docMk/>
            <pc:sldMk cId="3596357133" sldId="256"/>
            <ac:spMk id="11" creationId="{4F7CABDE-73DA-B719-E69C-48BB636FAE08}"/>
          </ac:spMkLst>
        </pc:spChg>
        <pc:spChg chg="mod">
          <ac:chgData name="Mélanie Brunet" userId="bbaeaea3-b6f0-4041-b971-eb820e1a1ecc" providerId="ADAL" clId="{92474763-13B8-453C-9C4E-F79E85AD7D46}" dt="2024-06-27T22:36:31.089" v="1004" actId="20577"/>
          <ac:spMkLst>
            <pc:docMk/>
            <pc:sldMk cId="3596357133" sldId="256"/>
            <ac:spMk id="18" creationId="{00C97F03-7140-8ACA-099D-AA121F7DE8F3}"/>
          </ac:spMkLst>
        </pc:spChg>
        <pc:spChg chg="mod">
          <ac:chgData name="Mélanie Brunet" userId="bbaeaea3-b6f0-4041-b971-eb820e1a1ecc" providerId="ADAL" clId="{92474763-13B8-453C-9C4E-F79E85AD7D46}" dt="2024-06-27T22:35:00.331" v="975" actId="1076"/>
          <ac:spMkLst>
            <pc:docMk/>
            <pc:sldMk cId="3596357133" sldId="256"/>
            <ac:spMk id="33" creationId="{AA9545E1-14A6-50A0-D481-9F176B2A94CA}"/>
          </ac:spMkLst>
        </pc:spChg>
        <pc:picChg chg="del">
          <ac:chgData name="Mélanie Brunet" userId="bbaeaea3-b6f0-4041-b971-eb820e1a1ecc" providerId="ADAL" clId="{92474763-13B8-453C-9C4E-F79E85AD7D46}" dt="2024-06-27T01:07:44.783" v="796" actId="478"/>
          <ac:picMkLst>
            <pc:docMk/>
            <pc:sldMk cId="3596357133" sldId="256"/>
            <ac:picMk id="5" creationId="{45930BD2-313F-FECE-9F21-99A3B8A5B388}"/>
          </ac:picMkLst>
        </pc:picChg>
        <pc:picChg chg="del">
          <ac:chgData name="Mélanie Brunet" userId="bbaeaea3-b6f0-4041-b971-eb820e1a1ecc" providerId="ADAL" clId="{92474763-13B8-453C-9C4E-F79E85AD7D46}" dt="2024-06-27T01:24:39.741" v="970" actId="478"/>
          <ac:picMkLst>
            <pc:docMk/>
            <pc:sldMk cId="3596357133" sldId="256"/>
            <ac:picMk id="9" creationId="{8BD7450F-A888-1B29-F79D-EAF257054286}"/>
          </ac:picMkLst>
        </pc:picChg>
        <pc:picChg chg="mod">
          <ac:chgData name="Mélanie Brunet" userId="bbaeaea3-b6f0-4041-b971-eb820e1a1ecc" providerId="ADAL" clId="{92474763-13B8-453C-9C4E-F79E85AD7D46}" dt="2024-06-27T22:35:39.092" v="996" actId="1035"/>
          <ac:picMkLst>
            <pc:docMk/>
            <pc:sldMk cId="3596357133" sldId="256"/>
            <ac:picMk id="13" creationId="{FB7A9007-F13A-121D-12DE-2BE5DCFB1425}"/>
          </ac:picMkLst>
        </pc:picChg>
        <pc:picChg chg="add mod">
          <ac:chgData name="Mélanie Brunet" userId="bbaeaea3-b6f0-4041-b971-eb820e1a1ecc" providerId="ADAL" clId="{92474763-13B8-453C-9C4E-F79E85AD7D46}" dt="2024-06-27T01:18:46.818" v="862" actId="1035"/>
          <ac:picMkLst>
            <pc:docMk/>
            <pc:sldMk cId="3596357133" sldId="256"/>
            <ac:picMk id="1026" creationId="{393E0B33-8960-4F26-9359-8B6BA8A31DB0}"/>
          </ac:picMkLst>
        </pc:picChg>
        <pc:picChg chg="add mod">
          <ac:chgData name="Mélanie Brunet" userId="bbaeaea3-b6f0-4041-b971-eb820e1a1ecc" providerId="ADAL" clId="{92474763-13B8-453C-9C4E-F79E85AD7D46}" dt="2024-06-27T01:24:44.329" v="971" actId="1076"/>
          <ac:picMkLst>
            <pc:docMk/>
            <pc:sldMk cId="3596357133" sldId="256"/>
            <ac:picMk id="1028" creationId="{4177446F-9C0A-53EB-07A3-72ABC22D6C59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368FC-00E0-4C05-9380-CD2FC89E6664}" type="datetimeFigureOut">
              <a:rPr lang="en-CA" smtClean="0"/>
              <a:t>2024-06-27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155F9-0A13-4D89-91CE-3AF90202E5A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541687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368FC-00E0-4C05-9380-CD2FC89E6664}" type="datetimeFigureOut">
              <a:rPr lang="en-CA" smtClean="0"/>
              <a:t>2024-06-27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155F9-0A13-4D89-91CE-3AF90202E5A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926784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368FC-00E0-4C05-9380-CD2FC89E6664}" type="datetimeFigureOut">
              <a:rPr lang="en-CA" smtClean="0"/>
              <a:t>2024-06-27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155F9-0A13-4D89-91CE-3AF90202E5A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724239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368FC-00E0-4C05-9380-CD2FC89E6664}" type="datetimeFigureOut">
              <a:rPr lang="en-CA" smtClean="0"/>
              <a:t>2024-06-27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155F9-0A13-4D89-91CE-3AF90202E5A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7030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368FC-00E0-4C05-9380-CD2FC89E6664}" type="datetimeFigureOut">
              <a:rPr lang="en-CA" smtClean="0"/>
              <a:t>2024-06-27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155F9-0A13-4D89-91CE-3AF90202E5A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879686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368FC-00E0-4C05-9380-CD2FC89E6664}" type="datetimeFigureOut">
              <a:rPr lang="en-CA" smtClean="0"/>
              <a:t>2024-06-27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155F9-0A13-4D89-91CE-3AF90202E5A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894902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368FC-00E0-4C05-9380-CD2FC89E6664}" type="datetimeFigureOut">
              <a:rPr lang="en-CA" smtClean="0"/>
              <a:t>2024-06-27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155F9-0A13-4D89-91CE-3AF90202E5A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419015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368FC-00E0-4C05-9380-CD2FC89E6664}" type="datetimeFigureOut">
              <a:rPr lang="en-CA" smtClean="0"/>
              <a:t>2024-06-27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155F9-0A13-4D89-91CE-3AF90202E5A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486041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368FC-00E0-4C05-9380-CD2FC89E6664}" type="datetimeFigureOut">
              <a:rPr lang="en-CA" smtClean="0"/>
              <a:t>2024-06-27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155F9-0A13-4D89-91CE-3AF90202E5A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147427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368FC-00E0-4C05-9380-CD2FC89E6664}" type="datetimeFigureOut">
              <a:rPr lang="en-CA" smtClean="0"/>
              <a:t>2024-06-27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155F9-0A13-4D89-91CE-3AF90202E5A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493685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368FC-00E0-4C05-9380-CD2FC89E6664}" type="datetimeFigureOut">
              <a:rPr lang="en-CA" smtClean="0"/>
              <a:t>2024-06-27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155F9-0A13-4D89-91CE-3AF90202E5A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25015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1368FC-00E0-4C05-9380-CD2FC89E6664}" type="datetimeFigureOut">
              <a:rPr lang="en-CA" smtClean="0"/>
              <a:t>2024-06-27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8155F9-0A13-4D89-91CE-3AF90202E5A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62842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creativecommons.org/licenses/by-sa/4.0/deed.en" TargetMode="External"/><Relationship Id="rId3" Type="http://schemas.openxmlformats.org/officeDocument/2006/relationships/hyperlink" Target="https://ecampusontario.pressbooks.pub/masteringopened/chapter/introduction/" TargetMode="External"/><Relationship Id="rId7" Type="http://schemas.openxmlformats.org/officeDocument/2006/relationships/image" Target="../media/image4.png"/><Relationship Id="rId2" Type="http://schemas.openxmlformats.org/officeDocument/2006/relationships/hyperlink" Target="https://commons.wikimedia.org/wiki/File:CC_License_Freedom_Scale_Chart.png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svg"/><Relationship Id="rId10" Type="http://schemas.openxmlformats.org/officeDocument/2006/relationships/image" Target="../media/image6.png"/><Relationship Id="rId4" Type="http://schemas.openxmlformats.org/officeDocument/2006/relationships/image" Target="../media/image1.png"/><Relationship Id="rId9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00C97F03-7140-8ACA-099D-AA121F7DE8F3}"/>
              </a:ext>
            </a:extLst>
          </p:cNvPr>
          <p:cNvSpPr txBox="1"/>
          <p:nvPr/>
        </p:nvSpPr>
        <p:spPr>
          <a:xfrm>
            <a:off x="311807" y="5663580"/>
            <a:ext cx="6234383" cy="17697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CA" sz="1300" dirty="0">
                <a:latin typeface="Work sans" pitchFamily="2" charset="0"/>
              </a:rPr>
              <a:t>The openness of an open education resource is communicated through a Creative Commons licence. These licences act like a permission authorizing the public to share, remix, adapt, and reuse the OER as long as the conditions of the licence are respected. </a:t>
            </a:r>
          </a:p>
          <a:p>
            <a:pPr>
              <a:spcAft>
                <a:spcPts val="600"/>
              </a:spcAft>
            </a:pPr>
            <a:r>
              <a:rPr lang="en-CA" sz="1300" b="0" i="0" dirty="0">
                <a:effectLst/>
                <a:latin typeface="Work sans" pitchFamily="2" charset="0"/>
              </a:rPr>
              <a:t>Resources with the ND condition are tec</a:t>
            </a:r>
            <a:r>
              <a:rPr lang="en-CA" sz="1300" dirty="0">
                <a:latin typeface="Work sans" pitchFamily="2" charset="0"/>
              </a:rPr>
              <a:t>hnically not OER. </a:t>
            </a:r>
            <a:r>
              <a:rPr lang="fr-FR" sz="1300" b="0" i="0" dirty="0">
                <a:effectLst/>
                <a:latin typeface="Work Sans" pitchFamily="2" charset="0"/>
              </a:rPr>
              <a:t>ND </a:t>
            </a:r>
            <a:r>
              <a:rPr lang="fr-FR" sz="1300" b="0" i="0" dirty="0" err="1">
                <a:effectLst/>
                <a:latin typeface="Work Sans" pitchFamily="2" charset="0"/>
              </a:rPr>
              <a:t>indicates</a:t>
            </a:r>
            <a:r>
              <a:rPr lang="fr-FR" sz="1300" b="0" i="0" dirty="0">
                <a:effectLst/>
                <a:latin typeface="Work Sans" pitchFamily="2" charset="0"/>
              </a:rPr>
              <a:t> </a:t>
            </a:r>
            <a:r>
              <a:rPr lang="fr-FR" sz="1300" b="0" i="0" dirty="0" err="1">
                <a:effectLst/>
                <a:latin typeface="Work Sans" pitchFamily="2" charset="0"/>
              </a:rPr>
              <a:t>that</a:t>
            </a:r>
            <a:r>
              <a:rPr lang="fr-FR" sz="1300" b="0" i="0" dirty="0">
                <a:effectLst/>
                <a:latin typeface="Work Sans" pitchFamily="2" charset="0"/>
              </a:rPr>
              <a:t> the original version </a:t>
            </a:r>
            <a:r>
              <a:rPr lang="fr-FR" sz="1300" b="0" i="0" dirty="0" err="1">
                <a:effectLst/>
                <a:latin typeface="Work Sans" pitchFamily="2" charset="0"/>
              </a:rPr>
              <a:t>cannot</a:t>
            </a:r>
            <a:r>
              <a:rPr lang="fr-FR" sz="1300" b="0" i="0" dirty="0">
                <a:effectLst/>
                <a:latin typeface="Work Sans" pitchFamily="2" charset="0"/>
              </a:rPr>
              <a:t> </a:t>
            </a:r>
            <a:r>
              <a:rPr lang="fr-FR" sz="1300" b="0" i="0" dirty="0" err="1">
                <a:effectLst/>
                <a:latin typeface="Work Sans" pitchFamily="2" charset="0"/>
              </a:rPr>
              <a:t>be</a:t>
            </a:r>
            <a:r>
              <a:rPr lang="fr-FR" sz="1300" b="0" i="0" dirty="0">
                <a:effectLst/>
                <a:latin typeface="Work Sans" pitchFamily="2" charset="0"/>
              </a:rPr>
              <a:t> </a:t>
            </a:r>
            <a:r>
              <a:rPr lang="fr-FR" sz="1300" b="0" i="0" dirty="0" err="1">
                <a:effectLst/>
                <a:latin typeface="Work Sans" pitchFamily="2" charset="0"/>
              </a:rPr>
              <a:t>modified</a:t>
            </a:r>
            <a:r>
              <a:rPr lang="fr-FR" sz="1300" b="0" i="0" dirty="0">
                <a:effectLst/>
                <a:latin typeface="Work Sans" pitchFamily="2" charset="0"/>
              </a:rPr>
              <a:t> to </a:t>
            </a:r>
            <a:r>
              <a:rPr lang="fr-FR" sz="1300" b="0" i="0" dirty="0" err="1">
                <a:effectLst/>
                <a:latin typeface="Work Sans" pitchFamily="2" charset="0"/>
              </a:rPr>
              <a:t>be</a:t>
            </a:r>
            <a:r>
              <a:rPr lang="fr-FR" sz="1300" b="0" i="0" dirty="0">
                <a:effectLst/>
                <a:latin typeface="Work Sans" pitchFamily="2" charset="0"/>
              </a:rPr>
              <a:t> </a:t>
            </a:r>
            <a:r>
              <a:rPr lang="fr-FR" sz="1300" b="0" i="0" dirty="0" err="1">
                <a:effectLst/>
                <a:latin typeface="Work Sans" pitchFamily="2" charset="0"/>
              </a:rPr>
              <a:t>incorporated</a:t>
            </a:r>
            <a:r>
              <a:rPr lang="fr-FR" sz="1300" b="0" i="0" dirty="0">
                <a:effectLst/>
                <a:latin typeface="Work Sans" pitchFamily="2" charset="0"/>
              </a:rPr>
              <a:t> </a:t>
            </a:r>
            <a:r>
              <a:rPr lang="fr-FR" sz="1300" b="0" i="0" dirty="0" err="1">
                <a:effectLst/>
                <a:latin typeface="Work Sans" pitchFamily="2" charset="0"/>
              </a:rPr>
              <a:t>into</a:t>
            </a:r>
            <a:r>
              <a:rPr lang="fr-FR" sz="1300" b="0" i="0" dirty="0">
                <a:effectLst/>
                <a:latin typeface="Work Sans" pitchFamily="2" charset="0"/>
              </a:rPr>
              <a:t> a new </a:t>
            </a:r>
            <a:r>
              <a:rPr lang="fr-FR" sz="1300" b="0" i="0" dirty="0" err="1">
                <a:effectLst/>
                <a:latin typeface="Work Sans" pitchFamily="2" charset="0"/>
              </a:rPr>
              <a:t>resource</a:t>
            </a:r>
            <a:r>
              <a:rPr lang="fr-FR" sz="1300" b="0" i="0" dirty="0">
                <a:effectLst/>
                <a:latin typeface="Work Sans" pitchFamily="2" charset="0"/>
              </a:rPr>
              <a:t>. This condition </a:t>
            </a:r>
            <a:r>
              <a:rPr lang="fr-FR" sz="1300" dirty="0" err="1">
                <a:latin typeface="Work Sans" pitchFamily="2" charset="0"/>
              </a:rPr>
              <a:t>goes</a:t>
            </a:r>
            <a:r>
              <a:rPr lang="fr-FR" sz="1300" dirty="0">
                <a:latin typeface="Work Sans" pitchFamily="2" charset="0"/>
              </a:rPr>
              <a:t> </a:t>
            </a:r>
            <a:r>
              <a:rPr lang="fr-FR" sz="1300" dirty="0" err="1">
                <a:latin typeface="Work Sans" pitchFamily="2" charset="0"/>
              </a:rPr>
              <a:t>against</a:t>
            </a:r>
            <a:r>
              <a:rPr lang="fr-FR" sz="1300" dirty="0">
                <a:latin typeface="Work Sans" pitchFamily="2" charset="0"/>
              </a:rPr>
              <a:t> </a:t>
            </a:r>
            <a:r>
              <a:rPr lang="fr-FR" sz="1300" dirty="0" err="1">
                <a:latin typeface="Work Sans" pitchFamily="2" charset="0"/>
              </a:rPr>
              <a:t>two</a:t>
            </a:r>
            <a:r>
              <a:rPr lang="fr-FR" sz="1300" dirty="0">
                <a:latin typeface="Work Sans" pitchFamily="2" charset="0"/>
              </a:rPr>
              <a:t> of the five </a:t>
            </a:r>
            <a:r>
              <a:rPr lang="fr-FR" sz="1300" dirty="0" err="1">
                <a:latin typeface="Work Sans" pitchFamily="2" charset="0"/>
              </a:rPr>
              <a:t>Rs</a:t>
            </a:r>
            <a:r>
              <a:rPr lang="fr-FR" sz="1300" dirty="0">
                <a:latin typeface="Work Sans" pitchFamily="2" charset="0"/>
              </a:rPr>
              <a:t>: </a:t>
            </a:r>
            <a:r>
              <a:rPr lang="fr-FR" sz="1300" dirty="0" err="1">
                <a:latin typeface="Work Sans" pitchFamily="2" charset="0"/>
              </a:rPr>
              <a:t>revising</a:t>
            </a:r>
            <a:r>
              <a:rPr lang="fr-FR" sz="1300" dirty="0">
                <a:latin typeface="Work Sans" pitchFamily="2" charset="0"/>
              </a:rPr>
              <a:t> and </a:t>
            </a:r>
            <a:r>
              <a:rPr lang="fr-FR" sz="1300" dirty="0" err="1">
                <a:latin typeface="Work Sans" pitchFamily="2" charset="0"/>
              </a:rPr>
              <a:t>remixing</a:t>
            </a:r>
            <a:r>
              <a:rPr lang="fr-FR" sz="1300" dirty="0">
                <a:latin typeface="Work Sans" pitchFamily="2" charset="0"/>
              </a:rPr>
              <a:t>.</a:t>
            </a:r>
            <a:endParaRPr lang="fr-FR" sz="1300" b="0" i="0" dirty="0">
              <a:effectLst/>
              <a:latin typeface="Work Sans" pitchFamily="2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A9545E1-14A6-50A0-D481-9F176B2A94CA}"/>
              </a:ext>
            </a:extLst>
          </p:cNvPr>
          <p:cNvSpPr txBox="1"/>
          <p:nvPr/>
        </p:nvSpPr>
        <p:spPr>
          <a:xfrm>
            <a:off x="126948" y="5318895"/>
            <a:ext cx="660410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900" dirty="0" err="1">
                <a:latin typeface="Work sans" pitchFamily="2" charset="0"/>
              </a:rPr>
              <a:t>Foter</a:t>
            </a:r>
            <a:r>
              <a:rPr lang="en-CA" sz="900" dirty="0">
                <a:latin typeface="Work sans" pitchFamily="2" charset="0"/>
              </a:rPr>
              <a:t>, “</a:t>
            </a:r>
            <a:r>
              <a:rPr lang="en-CA" sz="900" dirty="0">
                <a:latin typeface="Work sans" pitchFamily="2" charset="0"/>
                <a:hlinkClick r:id="rId2"/>
              </a:rPr>
              <a:t>CC License Freedom Scale Chart</a:t>
            </a:r>
            <a:r>
              <a:rPr lang="en-CA" sz="900" dirty="0">
                <a:latin typeface="Work sans" pitchFamily="2" charset="0"/>
              </a:rPr>
              <a:t>,” Wikimedia Commons, CC BY-SA 3.0.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F7CABDE-73DA-B719-E69C-48BB636FAE08}"/>
              </a:ext>
            </a:extLst>
          </p:cNvPr>
          <p:cNvSpPr txBox="1"/>
          <p:nvPr/>
        </p:nvSpPr>
        <p:spPr>
          <a:xfrm>
            <a:off x="1126682" y="7517583"/>
            <a:ext cx="562970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fr-FR" sz="1200" dirty="0">
                <a:latin typeface="Work Sans" pitchFamily="2" charset="0"/>
              </a:rPr>
              <a:t>To </a:t>
            </a:r>
            <a:r>
              <a:rPr lang="fr-FR" sz="1200" dirty="0" err="1">
                <a:latin typeface="Work Sans" pitchFamily="2" charset="0"/>
              </a:rPr>
              <a:t>learn</a:t>
            </a:r>
            <a:r>
              <a:rPr lang="fr-FR" sz="1200" dirty="0">
                <a:latin typeface="Work Sans" pitchFamily="2" charset="0"/>
              </a:rPr>
              <a:t> more about open licences and copyright for OER, </a:t>
            </a:r>
            <a:r>
              <a:rPr lang="fr-FR" sz="1200" dirty="0" err="1">
                <a:latin typeface="Work Sans" pitchFamily="2" charset="0"/>
              </a:rPr>
              <a:t>complete</a:t>
            </a:r>
            <a:r>
              <a:rPr lang="fr-FR" sz="1200" dirty="0">
                <a:latin typeface="Work Sans" pitchFamily="2" charset="0"/>
              </a:rPr>
              <a:t> </a:t>
            </a:r>
            <a:r>
              <a:rPr lang="fr-FR" sz="1200" dirty="0" err="1">
                <a:latin typeface="Work Sans" pitchFamily="2" charset="0"/>
              </a:rPr>
              <a:t>eCampusOntario’s</a:t>
            </a:r>
            <a:r>
              <a:rPr lang="fr-FR" sz="1200" dirty="0">
                <a:latin typeface="Work Sans" pitchFamily="2" charset="0"/>
              </a:rPr>
              <a:t> “</a:t>
            </a:r>
            <a:r>
              <a:rPr lang="fr-FR" sz="1200" dirty="0">
                <a:latin typeface="Work Sans" pitchFamily="2" charset="0"/>
                <a:hlinkClick r:id="rId3"/>
              </a:rPr>
              <a:t>Open </a:t>
            </a:r>
            <a:r>
              <a:rPr lang="fr-FR" sz="1200" dirty="0" err="1">
                <a:latin typeface="Work Sans" pitchFamily="2" charset="0"/>
                <a:hlinkClick r:id="rId3"/>
              </a:rPr>
              <a:t>Licensing</a:t>
            </a:r>
            <a:r>
              <a:rPr lang="fr-FR" sz="1200" dirty="0">
                <a:latin typeface="Work Sans" pitchFamily="2" charset="0"/>
              </a:rPr>
              <a:t>” module.</a:t>
            </a:r>
            <a:endParaRPr lang="en-CA" sz="1200" dirty="0">
              <a:latin typeface="Work sans" pitchFamily="2" charset="0"/>
            </a:endParaRPr>
          </a:p>
        </p:txBody>
      </p:sp>
      <p:pic>
        <p:nvPicPr>
          <p:cNvPr id="13" name="Graphic 12" descr="Remote learning language with solid fill">
            <a:extLst>
              <a:ext uri="{FF2B5EF4-FFF2-40B4-BE49-F238E27FC236}">
                <a16:creationId xmlns:a16="http://schemas.microsoft.com/office/drawing/2014/main" id="{FB7A9007-F13A-121D-12DE-2BE5DCFB14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91480" y="7444394"/>
            <a:ext cx="735202" cy="735202"/>
          </a:xfrm>
          <a:prstGeom prst="rect">
            <a:avLst/>
          </a:prstGeom>
        </p:spPr>
      </p:pic>
      <p:pic>
        <p:nvPicPr>
          <p:cNvPr id="7" name="Picture 6" descr="INNOVA metal darker">
            <a:extLst>
              <a:ext uri="{FF2B5EF4-FFF2-40B4-BE49-F238E27FC236}">
                <a16:creationId xmlns:a16="http://schemas.microsoft.com/office/drawing/2014/main" id="{08363CB9-3D80-B1F5-463A-C3F3B911DC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519" y="8401278"/>
            <a:ext cx="1127431" cy="568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A black and grey logo&#10;&#10;Description automatically generated">
            <a:extLst>
              <a:ext uri="{FF2B5EF4-FFF2-40B4-BE49-F238E27FC236}">
                <a16:creationId xmlns:a16="http://schemas.microsoft.com/office/drawing/2014/main" id="{DD4E3D9B-58BC-A697-ED84-CEA4D653C67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6202" y="8292778"/>
            <a:ext cx="647803" cy="785415"/>
          </a:xfrm>
          <a:prstGeom prst="rect">
            <a:avLst/>
          </a:prstGeom>
        </p:spPr>
      </p:pic>
      <p:sp>
        <p:nvSpPr>
          <p:cNvPr id="2" name="TextBox 2">
            <a:extLst>
              <a:ext uri="{FF2B5EF4-FFF2-40B4-BE49-F238E27FC236}">
                <a16:creationId xmlns:a16="http://schemas.microsoft.com/office/drawing/2014/main" id="{3A0752F0-9F8D-535B-ECB9-20DCFAEDF69F}"/>
              </a:ext>
            </a:extLst>
          </p:cNvPr>
          <p:cNvSpPr txBox="1"/>
          <p:nvPr/>
        </p:nvSpPr>
        <p:spPr>
          <a:xfrm>
            <a:off x="2690006" y="8685484"/>
            <a:ext cx="39850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sz="900" dirty="0">
                <a:latin typeface="Work sans" pitchFamily="2" charset="0"/>
              </a:rPr>
              <a:t>This document is made available under a </a:t>
            </a:r>
            <a:r>
              <a:rPr lang="en-US" sz="900" dirty="0">
                <a:latin typeface="Work sans" pitchFamily="2" charset="0"/>
                <a:hlinkClick r:id="rId8"/>
              </a:rPr>
              <a:t>Creative Commons Attribution-</a:t>
            </a:r>
            <a:r>
              <a:rPr lang="en-US" sz="900" dirty="0" err="1">
                <a:latin typeface="Work sans" pitchFamily="2" charset="0"/>
                <a:hlinkClick r:id="rId8"/>
              </a:rPr>
              <a:t>ShareAlike</a:t>
            </a:r>
            <a:r>
              <a:rPr lang="en-US" sz="900" dirty="0">
                <a:latin typeface="Work sans" pitchFamily="2" charset="0"/>
                <a:hlinkClick r:id="rId8"/>
              </a:rPr>
              <a:t> 4.0 International </a:t>
            </a:r>
            <a:r>
              <a:rPr lang="en-US" sz="900" dirty="0" err="1">
                <a:latin typeface="Work sans" pitchFamily="2" charset="0"/>
                <a:hlinkClick r:id="rId8"/>
              </a:rPr>
              <a:t>licence</a:t>
            </a:r>
            <a:r>
              <a:rPr lang="en-CA" sz="900" dirty="0">
                <a:latin typeface="Work sans" pitchFamily="2" charset="0"/>
              </a:rPr>
              <a:t>.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93E0B33-8960-4F26-9359-8B6BA8A31D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3479"/>
            <a:ext cx="6858000" cy="4881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D6AE616-257F-E76A-28ED-3B602470D9EC}"/>
              </a:ext>
            </a:extLst>
          </p:cNvPr>
          <p:cNvSpPr txBox="1"/>
          <p:nvPr/>
        </p:nvSpPr>
        <p:spPr>
          <a:xfrm>
            <a:off x="865809" y="197175"/>
            <a:ext cx="5231570" cy="400110"/>
          </a:xfrm>
          <a:prstGeom prst="rect">
            <a:avLst/>
          </a:prstGeom>
          <a:solidFill>
            <a:schemeClr val="bg2"/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CA" sz="2000" b="1" kern="0" dirty="0">
                <a:latin typeface="Work sans" panose="020F0502020204030204" pitchFamily="2" charset="0"/>
              </a:rPr>
              <a:t>Creative Commons Licences</a:t>
            </a:r>
            <a:endParaRPr lang="en-CA" sz="2000" b="1" kern="0" dirty="0">
              <a:latin typeface="Work sans" panose="020F0502020204030204" pitchFamily="2" charset="0"/>
            </a:endParaRP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4177446F-9C0A-53EB-07A3-72ABC22D6C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9191" y="8377707"/>
            <a:ext cx="879673" cy="307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63571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287</TotalTime>
  <Words>139</Words>
  <Application>Microsoft Office PowerPoint</Application>
  <PresentationFormat>Letter Paper (8.5x11 in)</PresentationFormat>
  <Paragraphs>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Work sans</vt:lpstr>
      <vt:lpstr>Work sans</vt:lpstr>
      <vt:lpstr>Office 2013 - 2022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Melanie Brunet</dc:creator>
  <cp:lastModifiedBy>Melanie Brunet</cp:lastModifiedBy>
  <cp:revision>19</cp:revision>
  <dcterms:created xsi:type="dcterms:W3CDTF">2024-06-12T13:46:40Z</dcterms:created>
  <dcterms:modified xsi:type="dcterms:W3CDTF">2024-06-27T22:38:22Z</dcterms:modified>
</cp:coreProperties>
</file>